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BFD6E-4D3D-41A2-AF40-B95F3B7567A7}" v="347" dt="2022-04-15T14:30:39.6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-33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403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139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247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122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2672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36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165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291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811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5477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6/22/2022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5798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6/22/2022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9948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693" r:id="rId5"/>
    <p:sldLayoutId id="2147483698" r:id="rId6"/>
    <p:sldLayoutId id="2147483694" r:id="rId7"/>
    <p:sldLayoutId id="2147483695" r:id="rId8"/>
    <p:sldLayoutId id="2147483696" r:id="rId9"/>
    <p:sldLayoutId id="2147483697" r:id="rId10"/>
    <p:sldLayoutId id="214748369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58789E63-C78D-4210-8A38-DD6FB3B6BA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ęczy za chmurami">
            <a:extLst>
              <a:ext uri="{FF2B5EF4-FFF2-40B4-BE49-F238E27FC236}">
                <a16:creationId xmlns:a16="http://schemas.microsoft.com/office/drawing/2014/main" xmlns="" id="{92797B0B-62D8-8051-D265-0DF3080D9C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1560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AC8494C5-ED44-4EAD-9213-4FBAA4BB74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82" cy="4213412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4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9750" y="1502428"/>
            <a:ext cx="8572500" cy="1733178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6600" b="1" dirty="0" err="1">
                <a:solidFill>
                  <a:srgbClr val="FFFFFF"/>
                </a:solidFill>
                <a:cs typeface="Calibri Light"/>
              </a:rPr>
              <a:t>Zjawiska</a:t>
            </a:r>
            <a:r>
              <a:rPr lang="en-US" sz="6600" b="1" dirty="0">
                <a:solidFill>
                  <a:srgbClr val="FFFFFF"/>
                </a:solidFill>
                <a:cs typeface="Calibri Light"/>
              </a:rPr>
              <a:t> </a:t>
            </a:r>
            <a:r>
              <a:rPr lang="en-US" sz="6600" b="1" dirty="0" err="1">
                <a:solidFill>
                  <a:srgbClr val="FFFFFF"/>
                </a:solidFill>
                <a:cs typeface="Calibri Light"/>
              </a:rPr>
              <a:t>falowe</a:t>
            </a:r>
            <a:r>
              <a:rPr lang="en-US" sz="6600" b="1" dirty="0">
                <a:solidFill>
                  <a:srgbClr val="FFFFFF"/>
                </a:solidFill>
                <a:cs typeface="Calibri Light"/>
              </a:rPr>
              <a:t> - </a:t>
            </a:r>
            <a:r>
              <a:rPr lang="en-US" sz="6600" b="1" dirty="0" err="1">
                <a:solidFill>
                  <a:srgbClr val="FFFFFF"/>
                </a:solidFill>
                <a:cs typeface="Calibri Light"/>
              </a:rPr>
              <a:t>tęcza</a:t>
            </a:r>
            <a:r>
              <a:rPr lang="en-US" sz="6600" b="1" dirty="0">
                <a:solidFill>
                  <a:srgbClr val="FFFFFF"/>
                </a:solidFill>
                <a:cs typeface="Calibri Light"/>
              </a:rPr>
              <a:t> </a:t>
            </a:r>
            <a:r>
              <a:rPr lang="en-US" sz="6600" b="1" dirty="0" err="1">
                <a:solidFill>
                  <a:srgbClr val="FFFFFF"/>
                </a:solidFill>
                <a:cs typeface="Calibri Light"/>
              </a:rPr>
              <a:t>i</a:t>
            </a:r>
            <a:r>
              <a:rPr lang="en-US" sz="6600" b="1" dirty="0">
                <a:solidFill>
                  <a:srgbClr val="FFFFFF"/>
                </a:solidFill>
                <a:cs typeface="Calibri Light"/>
              </a:rPr>
              <a:t> halo</a:t>
            </a:r>
            <a:endParaRPr lang="en-US" sz="6600" b="1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9165" y="6390994"/>
            <a:ext cx="6131858" cy="764989"/>
          </a:xfrm>
        </p:spPr>
        <p:txBody>
          <a:bodyPr anchor="t">
            <a:norm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WiktoriA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gUSTEK</a:t>
            </a:r>
            <a:r>
              <a:rPr lang="en-US" dirty="0">
                <a:solidFill>
                  <a:srgbClr val="FFFFFF"/>
                </a:solidFill>
              </a:rPr>
              <a:t> 3pI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857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9C67262A-6EF1-49ED-B8DE-DDD3E58042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D6CDA2-EB47-CED3-1CB9-D58D6E6FA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815" y="1633061"/>
            <a:ext cx="3453722" cy="3495286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/>
              <a:t>Zjawisko</a:t>
            </a:r>
            <a:r>
              <a:rPr lang="en-US" b="1" dirty="0"/>
              <a:t> halo</a:t>
            </a:r>
            <a:endParaRPr lang="en-US" b="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7492946-B39C-4250-B4C8-D82A250437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21035" y="880021"/>
            <a:ext cx="6498031" cy="5111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14FC36-1988-2D30-2897-A28C09274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347" y="810693"/>
            <a:ext cx="6751913" cy="516945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900" b="1" dirty="0">
                <a:ea typeface="+mn-lt"/>
                <a:cs typeface="+mn-lt"/>
              </a:rPr>
              <a:t>Halo</a:t>
            </a:r>
            <a:r>
              <a:rPr lang="en-US" sz="1900" dirty="0">
                <a:ea typeface="+mn-lt"/>
                <a:cs typeface="+mn-lt"/>
              </a:rPr>
              <a:t> (gr. </a:t>
            </a:r>
            <a:r>
              <a:rPr lang="en-US" sz="1900" i="1" dirty="0" err="1">
                <a:ea typeface="+mn-lt"/>
                <a:cs typeface="+mn-lt"/>
              </a:rPr>
              <a:t>hálos</a:t>
            </a:r>
            <a:r>
              <a:rPr lang="en-US" sz="1900" dirty="0">
                <a:ea typeface="+mn-lt"/>
                <a:cs typeface="+mn-lt"/>
              </a:rPr>
              <a:t>, „</a:t>
            </a:r>
            <a:r>
              <a:rPr lang="en-US" sz="1900" dirty="0" err="1">
                <a:ea typeface="+mn-lt"/>
                <a:cs typeface="+mn-lt"/>
              </a:rPr>
              <a:t>tarcza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słoneczna</a:t>
            </a:r>
            <a:r>
              <a:rPr lang="en-US" sz="1900" dirty="0">
                <a:ea typeface="+mn-lt"/>
                <a:cs typeface="+mn-lt"/>
              </a:rPr>
              <a:t>”) – </a:t>
            </a:r>
            <a:r>
              <a:rPr lang="en-US" sz="1900" dirty="0" err="1">
                <a:ea typeface="+mn-lt"/>
                <a:cs typeface="+mn-lt"/>
              </a:rPr>
              <a:t>zjawisko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optyczne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zachodzące</a:t>
            </a:r>
            <a:r>
              <a:rPr lang="en-US" sz="1900" dirty="0">
                <a:ea typeface="+mn-lt"/>
                <a:cs typeface="+mn-lt"/>
              </a:rPr>
              <a:t> w </a:t>
            </a:r>
            <a:r>
              <a:rPr lang="en-US" sz="1900" dirty="0" err="1">
                <a:ea typeface="+mn-lt"/>
                <a:cs typeface="+mn-lt"/>
              </a:rPr>
              <a:t>atmosferze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ziemskiej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obserwowane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wokół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tarczy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słonecznej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lub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księżycowej</a:t>
            </a:r>
            <a:r>
              <a:rPr lang="en-US" sz="1900" dirty="0">
                <a:ea typeface="+mn-lt"/>
                <a:cs typeface="+mn-lt"/>
              </a:rPr>
              <a:t>. Jest to </a:t>
            </a:r>
            <a:r>
              <a:rPr lang="en-US" sz="1900" dirty="0" err="1">
                <a:ea typeface="+mn-lt"/>
                <a:cs typeface="+mn-lt"/>
              </a:rPr>
              <a:t>świetlisty</a:t>
            </a:r>
            <a:r>
              <a:rPr lang="en-US" sz="1900" dirty="0">
                <a:ea typeface="+mn-lt"/>
                <a:cs typeface="+mn-lt"/>
              </a:rPr>
              <a:t>, </a:t>
            </a:r>
            <a:r>
              <a:rPr lang="en-US" sz="1900" dirty="0" err="1">
                <a:ea typeface="+mn-lt"/>
                <a:cs typeface="+mn-lt"/>
              </a:rPr>
              <a:t>biały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lub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zawierający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kolory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tęczy</a:t>
            </a:r>
            <a:r>
              <a:rPr lang="en-US" sz="1900" dirty="0">
                <a:ea typeface="+mn-lt"/>
                <a:cs typeface="+mn-lt"/>
              </a:rPr>
              <a:t> (</a:t>
            </a:r>
            <a:r>
              <a:rPr lang="en-US" sz="1900" dirty="0" err="1">
                <a:ea typeface="+mn-lt"/>
                <a:cs typeface="+mn-lt"/>
              </a:rPr>
              <a:t>wewnątrz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czerwony</a:t>
            </a:r>
            <a:r>
              <a:rPr lang="en-US" sz="1900" dirty="0">
                <a:ea typeface="+mn-lt"/>
                <a:cs typeface="+mn-lt"/>
              </a:rPr>
              <a:t>, </a:t>
            </a:r>
            <a:r>
              <a:rPr lang="en-US" sz="1900" dirty="0" err="1">
                <a:ea typeface="+mn-lt"/>
                <a:cs typeface="+mn-lt"/>
              </a:rPr>
              <a:t>fioletowy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na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zewnątrz</a:t>
            </a:r>
            <a:r>
              <a:rPr lang="en-US" sz="1900" dirty="0">
                <a:ea typeface="+mn-lt"/>
                <a:cs typeface="+mn-lt"/>
              </a:rPr>
              <a:t>), </a:t>
            </a:r>
            <a:r>
              <a:rPr lang="en-US" sz="1900" dirty="0" err="1">
                <a:ea typeface="+mn-lt"/>
                <a:cs typeface="+mn-lt"/>
              </a:rPr>
              <a:t>pierścień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widoczny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wokół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słońca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lub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księżyca</a:t>
            </a:r>
            <a:r>
              <a:rPr lang="en-US" sz="1900" dirty="0">
                <a:ea typeface="+mn-lt"/>
                <a:cs typeface="+mn-lt"/>
              </a:rPr>
              <a:t>. </a:t>
            </a:r>
            <a:r>
              <a:rPr lang="en-US" sz="1900" dirty="0" err="1">
                <a:ea typeface="+mn-lt"/>
                <a:cs typeface="+mn-lt"/>
              </a:rPr>
              <a:t>Zjawisko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wywołane</a:t>
            </a:r>
            <a:r>
              <a:rPr lang="en-US" sz="1900" dirty="0">
                <a:ea typeface="+mn-lt"/>
                <a:cs typeface="+mn-lt"/>
              </a:rPr>
              <a:t> jest </a:t>
            </a:r>
            <a:r>
              <a:rPr lang="en-US" sz="1900" dirty="0" err="1">
                <a:ea typeface="+mn-lt"/>
                <a:cs typeface="+mn-lt"/>
              </a:rPr>
              <a:t>załamaniem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światła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na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kryształach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lodu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i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odbiciem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wewnątrz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kryształów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lodu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znajdujących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się</a:t>
            </a:r>
            <a:r>
              <a:rPr lang="en-US" sz="1900" dirty="0">
                <a:ea typeface="+mn-lt"/>
                <a:cs typeface="+mn-lt"/>
              </a:rPr>
              <a:t> w </a:t>
            </a:r>
            <a:r>
              <a:rPr lang="en-US" sz="1900" dirty="0" err="1">
                <a:ea typeface="+mn-lt"/>
                <a:cs typeface="+mn-lt"/>
              </a:rPr>
              <a:t>chmurach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pierzastych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piętra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wysokiego</a:t>
            </a:r>
            <a:r>
              <a:rPr lang="en-US" sz="1900" dirty="0">
                <a:ea typeface="+mn-lt"/>
                <a:cs typeface="+mn-lt"/>
              </a:rPr>
              <a:t> (cirrostratus) </a:t>
            </a:r>
            <a:r>
              <a:rPr lang="en-US" sz="1900" dirty="0" err="1">
                <a:ea typeface="+mn-lt"/>
                <a:cs typeface="+mn-lt"/>
              </a:rPr>
              <a:t>lub</a:t>
            </a:r>
            <a:r>
              <a:rPr lang="en-US" sz="1900" dirty="0">
                <a:ea typeface="+mn-lt"/>
                <a:cs typeface="+mn-lt"/>
              </a:rPr>
              <a:t> we </a:t>
            </a:r>
            <a:r>
              <a:rPr lang="en-US" sz="1900" dirty="0" err="1">
                <a:ea typeface="+mn-lt"/>
                <a:cs typeface="+mn-lt"/>
              </a:rPr>
              <a:t>mgle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lodowej</a:t>
            </a:r>
            <a:r>
              <a:rPr lang="en-US" sz="1900" dirty="0">
                <a:ea typeface="+mn-lt"/>
                <a:cs typeface="+mn-lt"/>
              </a:rPr>
              <a:t>. </a:t>
            </a:r>
            <a:r>
              <a:rPr lang="en-US" sz="1900" dirty="0" err="1">
                <a:ea typeface="+mn-lt"/>
                <a:cs typeface="+mn-lt"/>
              </a:rPr>
              <a:t>Różne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rodzaje</a:t>
            </a:r>
            <a:r>
              <a:rPr lang="en-US" sz="1900" dirty="0">
                <a:ea typeface="+mn-lt"/>
                <a:cs typeface="+mn-lt"/>
              </a:rPr>
              <a:t> </a:t>
            </a:r>
            <a:r>
              <a:rPr lang="en-US" sz="1900" dirty="0" err="1">
                <a:ea typeface="+mn-lt"/>
                <a:cs typeface="+mn-lt"/>
              </a:rPr>
              <a:t>kryształów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lodowych</a:t>
            </a:r>
            <a:r>
              <a:rPr lang="en-US" sz="1900" dirty="0">
                <a:ea typeface="+mn-lt"/>
                <a:cs typeface="+mn-lt"/>
              </a:rPr>
              <a:t>, </a:t>
            </a:r>
            <a:r>
              <a:rPr lang="en-US" sz="1900" dirty="0" err="1">
                <a:ea typeface="+mn-lt"/>
                <a:cs typeface="+mn-lt"/>
              </a:rPr>
              <a:t>możliwych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ustawień</a:t>
            </a:r>
            <a:r>
              <a:rPr lang="en-US" sz="1900" dirty="0">
                <a:ea typeface="+mn-lt"/>
                <a:cs typeface="+mn-lt"/>
              </a:rPr>
              <a:t> w </a:t>
            </a:r>
            <a:r>
              <a:rPr lang="en-US" sz="1900" dirty="0" err="1">
                <a:ea typeface="+mn-lt"/>
                <a:cs typeface="+mn-lt"/>
              </a:rPr>
              <a:t>powietrzu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i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dróg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optycznych</a:t>
            </a:r>
            <a:r>
              <a:rPr lang="en-US" sz="1900" dirty="0">
                <a:ea typeface="+mn-lt"/>
                <a:cs typeface="+mn-lt"/>
              </a:rPr>
              <a:t> w </a:t>
            </a:r>
            <a:r>
              <a:rPr lang="en-US" sz="1900" dirty="0" err="1">
                <a:ea typeface="+mn-lt"/>
                <a:cs typeface="+mn-lt"/>
              </a:rPr>
              <a:t>kryształach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sprawia</a:t>
            </a:r>
            <a:r>
              <a:rPr lang="en-US" sz="1900" dirty="0">
                <a:ea typeface="+mn-lt"/>
                <a:cs typeface="+mn-lt"/>
              </a:rPr>
              <a:t>, </a:t>
            </a:r>
            <a:r>
              <a:rPr lang="en-US" sz="1900" dirty="0" err="1">
                <a:ea typeface="+mn-lt"/>
                <a:cs typeface="+mn-lt"/>
              </a:rPr>
              <a:t>że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występuje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wiele</a:t>
            </a:r>
            <a:r>
              <a:rPr lang="en-US" sz="1900" dirty="0">
                <a:ea typeface="+mn-lt"/>
                <a:cs typeface="+mn-lt"/>
              </a:rPr>
              <a:t> </a:t>
            </a:r>
            <a:r>
              <a:rPr lang="en-US" sz="1900" dirty="0" err="1">
                <a:ea typeface="+mn-lt"/>
                <a:cs typeface="+mn-lt"/>
              </a:rPr>
              <a:t>efektów</a:t>
            </a:r>
            <a:r>
              <a:rPr lang="en-US" sz="1900" dirty="0">
                <a:ea typeface="+mn-lt"/>
                <a:cs typeface="+mn-lt"/>
              </a:rPr>
              <a:t> halo.</a:t>
            </a:r>
            <a:endParaRPr lang="en-US" sz="1900" dirty="0"/>
          </a:p>
        </p:txBody>
      </p:sp>
      <p:sp>
        <p:nvSpPr>
          <p:cNvPr id="14" name="Freeform 142">
            <a:extLst>
              <a:ext uri="{FF2B5EF4-FFF2-40B4-BE49-F238E27FC236}">
                <a16:creationId xmlns:a16="http://schemas.microsoft.com/office/drawing/2014/main" xmlns="" id="{B30D69F3-F5DC-4D65-B4AF-733FF6D5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768174" y="6609757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7C3FF339-0C9A-4139-9C80-B154CB1E68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192" y="5479237"/>
            <a:ext cx="12057048" cy="1073975"/>
            <a:chOff x="11192" y="5479237"/>
            <a:chExt cx="12057048" cy="1073975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26951B5F-AC36-48AF-A319-55FE784252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327394" y="635532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5">
              <a:extLst>
                <a:ext uri="{FF2B5EF4-FFF2-40B4-BE49-F238E27FC236}">
                  <a16:creationId xmlns:a16="http://schemas.microsoft.com/office/drawing/2014/main" xmlns="" id="{F49E610F-6598-471F-91DF-D5851F14A1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911390" y="553265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7">
              <a:extLst>
                <a:ext uri="{FF2B5EF4-FFF2-40B4-BE49-F238E27FC236}">
                  <a16:creationId xmlns:a16="http://schemas.microsoft.com/office/drawing/2014/main" xmlns="" id="{74DE0CDB-BB1F-4A69-A0A2-9C32D0B6AC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684530" y="5529394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0">
              <a:extLst>
                <a:ext uri="{FF2B5EF4-FFF2-40B4-BE49-F238E27FC236}">
                  <a16:creationId xmlns:a16="http://schemas.microsoft.com/office/drawing/2014/main" xmlns="" id="{05BE2C0F-8AF8-4EB8-9EE8-0F65327A51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435517" y="552198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2">
              <a:extLst>
                <a:ext uri="{FF2B5EF4-FFF2-40B4-BE49-F238E27FC236}">
                  <a16:creationId xmlns:a16="http://schemas.microsoft.com/office/drawing/2014/main" xmlns="" id="{2A5CD3F7-632C-4582-87F6-584F870E03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395640" y="5789705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3">
              <a:extLst>
                <a:ext uri="{FF2B5EF4-FFF2-40B4-BE49-F238E27FC236}">
                  <a16:creationId xmlns:a16="http://schemas.microsoft.com/office/drawing/2014/main" xmlns="" id="{51D68BBB-9910-4A2E-8881-4760A930C0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665033" y="5771753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9">
              <a:extLst>
                <a:ext uri="{FF2B5EF4-FFF2-40B4-BE49-F238E27FC236}">
                  <a16:creationId xmlns:a16="http://schemas.microsoft.com/office/drawing/2014/main" xmlns="" id="{7EC690E3-A4DE-4B8A-A186-0F3B49BC21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907845" y="5826426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xmlns="" id="{1BB18CCD-20C3-4BE5-A6BA-9339E8AB94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376143" y="6032065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7">
              <a:extLst>
                <a:ext uri="{FF2B5EF4-FFF2-40B4-BE49-F238E27FC236}">
                  <a16:creationId xmlns:a16="http://schemas.microsoft.com/office/drawing/2014/main" xmlns="" id="{BED0B41F-67D3-4AD8-9A8A-DA5DD871AB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088139" y="6055729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9">
              <a:extLst>
                <a:ext uri="{FF2B5EF4-FFF2-40B4-BE49-F238E27FC236}">
                  <a16:creationId xmlns:a16="http://schemas.microsoft.com/office/drawing/2014/main" xmlns="" id="{BC7AB75D-8130-4CC6-96B3-BAD26C3747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655287" y="6058995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xmlns="" id="{A4118456-1C3E-447C-81DD-1F013BF5E3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937087" y="607123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2">
              <a:extLst>
                <a:ext uri="{FF2B5EF4-FFF2-40B4-BE49-F238E27FC236}">
                  <a16:creationId xmlns:a16="http://schemas.microsoft.com/office/drawing/2014/main" xmlns="" id="{9C6D6B04-EC5A-4149-A53B-C73E97693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522245" y="634860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4">
              <a:extLst>
                <a:ext uri="{FF2B5EF4-FFF2-40B4-BE49-F238E27FC236}">
                  <a16:creationId xmlns:a16="http://schemas.microsoft.com/office/drawing/2014/main" xmlns="" id="{813095FE-556E-4A61-9BF3-732D492805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284869" y="6310329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1">
              <a:extLst>
                <a:ext uri="{FF2B5EF4-FFF2-40B4-BE49-F238E27FC236}">
                  <a16:creationId xmlns:a16="http://schemas.microsoft.com/office/drawing/2014/main" xmlns="" id="{21793E62-B549-4243-B8FA-B143D6B4AE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793296" y="6312998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1">
              <a:extLst>
                <a:ext uri="{FF2B5EF4-FFF2-40B4-BE49-F238E27FC236}">
                  <a16:creationId xmlns:a16="http://schemas.microsoft.com/office/drawing/2014/main" xmlns="" id="{43ADD9DB-48ED-4A8C-9A75-0E93AB479C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610793" y="6070034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2">
              <a:extLst>
                <a:ext uri="{FF2B5EF4-FFF2-40B4-BE49-F238E27FC236}">
                  <a16:creationId xmlns:a16="http://schemas.microsoft.com/office/drawing/2014/main" xmlns="" id="{E7C72DF4-E774-4605-971D-0840BD069C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932685" y="606930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3">
              <a:extLst>
                <a:ext uri="{FF2B5EF4-FFF2-40B4-BE49-F238E27FC236}">
                  <a16:creationId xmlns:a16="http://schemas.microsoft.com/office/drawing/2014/main" xmlns="" id="{23BFA407-416B-4086-A635-1FB860F0EB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086396" y="6078286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4">
              <a:extLst>
                <a:ext uri="{FF2B5EF4-FFF2-40B4-BE49-F238E27FC236}">
                  <a16:creationId xmlns:a16="http://schemas.microsoft.com/office/drawing/2014/main" xmlns="" id="{7C8F4B70-75FD-4457-A219-00E8F9862E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987068" y="610603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5">
              <a:extLst>
                <a:ext uri="{FF2B5EF4-FFF2-40B4-BE49-F238E27FC236}">
                  <a16:creationId xmlns:a16="http://schemas.microsoft.com/office/drawing/2014/main" xmlns="" id="{8B19E2D0-7290-4EC0-AB6B-7F7AD87BDE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319459" y="61084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6">
              <a:extLst>
                <a:ext uri="{FF2B5EF4-FFF2-40B4-BE49-F238E27FC236}">
                  <a16:creationId xmlns:a16="http://schemas.microsoft.com/office/drawing/2014/main" xmlns="" id="{A19B4676-7AC8-4F42-A34D-1A39433EE8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771808" y="6115007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7">
              <a:extLst>
                <a:ext uri="{FF2B5EF4-FFF2-40B4-BE49-F238E27FC236}">
                  <a16:creationId xmlns:a16="http://schemas.microsoft.com/office/drawing/2014/main" xmlns="" id="{8B7FE908-80E4-483B-A777-C7B4EC4787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534717" y="6117455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8">
              <a:extLst>
                <a:ext uri="{FF2B5EF4-FFF2-40B4-BE49-F238E27FC236}">
                  <a16:creationId xmlns:a16="http://schemas.microsoft.com/office/drawing/2014/main" xmlns="" id="{2681A8C9-F444-4E8C-B844-9F7949428C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095661" y="6117455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9">
              <a:extLst>
                <a:ext uri="{FF2B5EF4-FFF2-40B4-BE49-F238E27FC236}">
                  <a16:creationId xmlns:a16="http://schemas.microsoft.com/office/drawing/2014/main" xmlns="" id="{D20ADAA4-D2A2-4685-98BF-248A08AE1C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830696" y="6117453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0">
              <a:extLst>
                <a:ext uri="{FF2B5EF4-FFF2-40B4-BE49-F238E27FC236}">
                  <a16:creationId xmlns:a16="http://schemas.microsoft.com/office/drawing/2014/main" xmlns="" id="{341DD6EA-CF88-4A3C-BAEE-501042763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469623" y="6117454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1">
              <a:extLst>
                <a:ext uri="{FF2B5EF4-FFF2-40B4-BE49-F238E27FC236}">
                  <a16:creationId xmlns:a16="http://schemas.microsoft.com/office/drawing/2014/main" xmlns="" id="{3D241D69-1838-4786-A9A3-E92867ABFB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262664" y="612398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2">
              <a:extLst>
                <a:ext uri="{FF2B5EF4-FFF2-40B4-BE49-F238E27FC236}">
                  <a16:creationId xmlns:a16="http://schemas.microsoft.com/office/drawing/2014/main" xmlns="" id="{7A7396BB-7045-4151-AACC-8B8AF1ABD9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701721" y="612724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3">
              <a:extLst>
                <a:ext uri="{FF2B5EF4-FFF2-40B4-BE49-F238E27FC236}">
                  <a16:creationId xmlns:a16="http://schemas.microsoft.com/office/drawing/2014/main" xmlns="" id="{83B1DF51-D55B-4AE2-A489-6922F6959B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419919" y="613295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4">
              <a:extLst>
                <a:ext uri="{FF2B5EF4-FFF2-40B4-BE49-F238E27FC236}">
                  <a16:creationId xmlns:a16="http://schemas.microsoft.com/office/drawing/2014/main" xmlns="" id="{E41D6AEB-5E2A-4A68-9632-4AE137F1FD3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1004466" y="6132959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3">
              <a:extLst>
                <a:ext uri="{FF2B5EF4-FFF2-40B4-BE49-F238E27FC236}">
                  <a16:creationId xmlns:a16="http://schemas.microsoft.com/office/drawing/2014/main" xmlns="" id="{BA517482-AC50-4901-A826-FBA4B1FCBA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613586" y="6178656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4">
              <a:extLst>
                <a:ext uri="{FF2B5EF4-FFF2-40B4-BE49-F238E27FC236}">
                  <a16:creationId xmlns:a16="http://schemas.microsoft.com/office/drawing/2014/main" xmlns="" id="{2A95EDEC-E641-4466-9ADD-86C263F3B4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850675" y="6178656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5">
              <a:extLst>
                <a:ext uri="{FF2B5EF4-FFF2-40B4-BE49-F238E27FC236}">
                  <a16:creationId xmlns:a16="http://schemas.microsoft.com/office/drawing/2014/main" xmlns="" id="{330903BB-74EF-422B-A451-76F6988AC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187821" y="6184369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7">
              <a:extLst>
                <a:ext uri="{FF2B5EF4-FFF2-40B4-BE49-F238E27FC236}">
                  <a16:creationId xmlns:a16="http://schemas.microsoft.com/office/drawing/2014/main" xmlns="" id="{24CE6A5E-8D30-4EA3-BC99-FFDDD534E0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491700" y="619661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8">
              <a:extLst>
                <a:ext uri="{FF2B5EF4-FFF2-40B4-BE49-F238E27FC236}">
                  <a16:creationId xmlns:a16="http://schemas.microsoft.com/office/drawing/2014/main" xmlns="" id="{9DA5CEEA-CCF3-470C-9F26-89B2E06916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6806692" y="619987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9">
              <a:extLst>
                <a:ext uri="{FF2B5EF4-FFF2-40B4-BE49-F238E27FC236}">
                  <a16:creationId xmlns:a16="http://schemas.microsoft.com/office/drawing/2014/main" xmlns="" id="{99C33A0E-8550-4F20-BDDC-C85558B2E4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049502" y="618763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120">
              <a:extLst>
                <a:ext uri="{FF2B5EF4-FFF2-40B4-BE49-F238E27FC236}">
                  <a16:creationId xmlns:a16="http://schemas.microsoft.com/office/drawing/2014/main" xmlns="" id="{08AB78FF-9221-4AC7-B053-CBFD5EC5E8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521908" y="636552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1">
              <a:extLst>
                <a:ext uri="{FF2B5EF4-FFF2-40B4-BE49-F238E27FC236}">
                  <a16:creationId xmlns:a16="http://schemas.microsoft.com/office/drawing/2014/main" xmlns="" id="{D78AC1AB-3499-4D82-9A7A-D2991E6CD7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729270" y="6372055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5">
              <a:extLst>
                <a:ext uri="{FF2B5EF4-FFF2-40B4-BE49-F238E27FC236}">
                  <a16:creationId xmlns:a16="http://schemas.microsoft.com/office/drawing/2014/main" xmlns="" id="{59E3CCFE-3C59-4B4D-A526-1DF92E8894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926858" y="6375726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6">
              <a:extLst>
                <a:ext uri="{FF2B5EF4-FFF2-40B4-BE49-F238E27FC236}">
                  <a16:creationId xmlns:a16="http://schemas.microsoft.com/office/drawing/2014/main" xmlns="" id="{53464886-46EA-497B-9720-6F6857F6A6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073104" y="6395720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7">
              <a:extLst>
                <a:ext uri="{FF2B5EF4-FFF2-40B4-BE49-F238E27FC236}">
                  <a16:creationId xmlns:a16="http://schemas.microsoft.com/office/drawing/2014/main" xmlns="" id="{7A5A5F60-422F-473E-9599-2EFA5B2AE1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9112498" y="6395719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8">
              <a:extLst>
                <a:ext uri="{FF2B5EF4-FFF2-40B4-BE49-F238E27FC236}">
                  <a16:creationId xmlns:a16="http://schemas.microsoft.com/office/drawing/2014/main" xmlns="" id="{F39522BC-A79E-4F47-8082-198FBEA11E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591511" y="6398982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29">
              <a:extLst>
                <a:ext uri="{FF2B5EF4-FFF2-40B4-BE49-F238E27FC236}">
                  <a16:creationId xmlns:a16="http://schemas.microsoft.com/office/drawing/2014/main" xmlns="" id="{9D335F47-2A7F-4268-8DD0-80CDB1470F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626878" y="6398982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3">
              <a:extLst>
                <a:ext uri="{FF2B5EF4-FFF2-40B4-BE49-F238E27FC236}">
                  <a16:creationId xmlns:a16="http://schemas.microsoft.com/office/drawing/2014/main" xmlns="" id="{783022F1-11AE-45F8-B3C3-E7C3FACF3D3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830697" y="640796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6">
              <a:extLst>
                <a:ext uri="{FF2B5EF4-FFF2-40B4-BE49-F238E27FC236}">
                  <a16:creationId xmlns:a16="http://schemas.microsoft.com/office/drawing/2014/main" xmlns="" id="{C3BE7C45-A2E8-42A0-87FE-EDFBC1D52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741599" y="642019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7">
              <a:extLst>
                <a:ext uri="{FF2B5EF4-FFF2-40B4-BE49-F238E27FC236}">
                  <a16:creationId xmlns:a16="http://schemas.microsoft.com/office/drawing/2014/main" xmlns="" id="{0FBF3533-1FB0-420E-844F-94A37EE1CB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079229" y="642346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8">
              <a:extLst>
                <a:ext uri="{FF2B5EF4-FFF2-40B4-BE49-F238E27FC236}">
                  <a16:creationId xmlns:a16="http://schemas.microsoft.com/office/drawing/2014/main" xmlns="" id="{1CCB36DC-B5BF-46A0-A742-E9B5DC245B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341533" y="6425913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9">
              <a:extLst>
                <a:ext uri="{FF2B5EF4-FFF2-40B4-BE49-F238E27FC236}">
                  <a16:creationId xmlns:a16="http://schemas.microsoft.com/office/drawing/2014/main" xmlns="" id="{E454EFCE-AA31-4C57-979D-FF28DF95B8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6806692" y="64324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0">
              <a:extLst>
                <a:ext uri="{FF2B5EF4-FFF2-40B4-BE49-F238E27FC236}">
                  <a16:creationId xmlns:a16="http://schemas.microsoft.com/office/drawing/2014/main" xmlns="" id="{34821773-2B56-4CA4-923A-DFCFA76B55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10342498" y="6435704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2">
              <a:extLst>
                <a:ext uri="{FF2B5EF4-FFF2-40B4-BE49-F238E27FC236}">
                  <a16:creationId xmlns:a16="http://schemas.microsoft.com/office/drawing/2014/main" xmlns="" id="{B2A8D553-3CE0-48ED-ABA4-B1CA42EC43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8705749" y="646263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3">
              <a:extLst>
                <a:ext uri="{FF2B5EF4-FFF2-40B4-BE49-F238E27FC236}">
                  <a16:creationId xmlns:a16="http://schemas.microsoft.com/office/drawing/2014/main" xmlns="" id="{AD6A1162-54E5-4A41-8F41-F2BF3A37EB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490088" y="641818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4">
              <a:extLst>
                <a:ext uri="{FF2B5EF4-FFF2-40B4-BE49-F238E27FC236}">
                  <a16:creationId xmlns:a16="http://schemas.microsoft.com/office/drawing/2014/main" xmlns="" id="{13309420-D249-4ED4-AA5D-2975B4877A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271930" y="6462633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5">
              <a:extLst>
                <a:ext uri="{FF2B5EF4-FFF2-40B4-BE49-F238E27FC236}">
                  <a16:creationId xmlns:a16="http://schemas.microsoft.com/office/drawing/2014/main" xmlns="" id="{A23E00F9-EAE7-4D6B-A0B2-067A1FE496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7082289" y="646834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xmlns="" id="{8D5F0F75-672C-4716-AAC5-D39F2B937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flipH="1">
              <a:off x="6617051" y="642632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">
              <a:extLst>
                <a:ext uri="{FF2B5EF4-FFF2-40B4-BE49-F238E27FC236}">
                  <a16:creationId xmlns:a16="http://schemas.microsoft.com/office/drawing/2014/main" xmlns="" id="{349E3A15-73B7-4F07-A44E-7B75BF601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3610" y="635005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3">
              <a:extLst>
                <a:ext uri="{FF2B5EF4-FFF2-40B4-BE49-F238E27FC236}">
                  <a16:creationId xmlns:a16="http://schemas.microsoft.com/office/drawing/2014/main" xmlns="" id="{B460F882-3C95-44B1-AB26-6759DD5975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2535" y="5479237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1">
              <a:extLst>
                <a:ext uri="{FF2B5EF4-FFF2-40B4-BE49-F238E27FC236}">
                  <a16:creationId xmlns:a16="http://schemas.microsoft.com/office/drawing/2014/main" xmlns="" id="{3AEE145B-46F9-445A-9E7E-716173BCFA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28881" y="5512695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2">
              <a:extLst>
                <a:ext uri="{FF2B5EF4-FFF2-40B4-BE49-F238E27FC236}">
                  <a16:creationId xmlns:a16="http://schemas.microsoft.com/office/drawing/2014/main" xmlns="" id="{C559D3E2-0DBC-4547-BC00-60A83E47A9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8190" y="55184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xmlns="" id="{F3E7B8C7-7DC7-468C-91CC-824961A28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5739" y="5524118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xmlns="" id="{9D2B31BB-A3AC-4292-B4E5-BC5F52749C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5674" y="5521671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">
              <a:extLst>
                <a:ext uri="{FF2B5EF4-FFF2-40B4-BE49-F238E27FC236}">
                  <a16:creationId xmlns:a16="http://schemas.microsoft.com/office/drawing/2014/main" xmlns="" id="{32DB1E7E-4833-41CC-AC87-6BAEAFE9C8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58671" y="552738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">
              <a:extLst>
                <a:ext uri="{FF2B5EF4-FFF2-40B4-BE49-F238E27FC236}">
                  <a16:creationId xmlns:a16="http://schemas.microsoft.com/office/drawing/2014/main" xmlns="" id="{1B674A26-49C7-4604-95D1-894A5AD1B0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91669" y="552738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7">
              <a:extLst>
                <a:ext uri="{FF2B5EF4-FFF2-40B4-BE49-F238E27FC236}">
                  <a16:creationId xmlns:a16="http://schemas.microsoft.com/office/drawing/2014/main" xmlns="" id="{7D981404-4D96-4A9E-BD2F-2B1C82E9F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75783" y="552411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9">
              <a:extLst>
                <a:ext uri="{FF2B5EF4-FFF2-40B4-BE49-F238E27FC236}">
                  <a16:creationId xmlns:a16="http://schemas.microsoft.com/office/drawing/2014/main" xmlns="" id="{5C545757-0463-4AF1-9BB2-6865E44FFE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259" y="552790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0">
              <a:extLst>
                <a:ext uri="{FF2B5EF4-FFF2-40B4-BE49-F238E27FC236}">
                  <a16:creationId xmlns:a16="http://schemas.microsoft.com/office/drawing/2014/main" xmlns="" id="{00459AAE-3011-4F89-8A4E-613D2A733F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98210" y="556655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xmlns="" id="{8C4AD92E-B314-45C4-80D2-85C7334ABC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44565" y="5582057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xmlns="" id="{0EE8973D-C3A8-4492-8BF8-E1BD5214D7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34600" y="5769742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xmlns="" id="{940E1ED8-E032-4984-86EB-711F132CDD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74752" y="577219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xmlns="" id="{1E148223-D795-405C-B94F-5CD18996EA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0471" y="5778719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xmlns="" id="{20A65903-767B-4F42-9D6D-CBEF7B55D8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27791" y="577545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xmlns="" id="{CFF03BAF-5274-4D27-873A-CA3947FADB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00932" y="5784429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xmlns="" id="{39912D23-7400-475C-B7BC-051E378954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28881" y="5766477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xmlns="" id="{53EA24FB-6C37-4094-89BE-BC9F277FC0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4960" y="5790143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xmlns="" id="{090DA882-3E5F-47E2-A901-ED33177FB5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92" y="576793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>
              <a:extLst>
                <a:ext uri="{FF2B5EF4-FFF2-40B4-BE49-F238E27FC236}">
                  <a16:creationId xmlns:a16="http://schemas.microsoft.com/office/drawing/2014/main" xmlns="" id="{13DAF9D2-C10F-4FA0-8AAA-EF033FD234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82525" y="5821150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>
              <a:extLst>
                <a:ext uri="{FF2B5EF4-FFF2-40B4-BE49-F238E27FC236}">
                  <a16:creationId xmlns:a16="http://schemas.microsoft.com/office/drawing/2014/main" xmlns="" id="{1DCE6699-4F41-4E6C-B4B4-116F564515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29428" y="58513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5">
              <a:extLst>
                <a:ext uri="{FF2B5EF4-FFF2-40B4-BE49-F238E27FC236}">
                  <a16:creationId xmlns:a16="http://schemas.microsoft.com/office/drawing/2014/main" xmlns="" id="{0D5DA8DB-8A13-4D6E-9F40-E24A7F8F7E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08023" y="602678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6">
              <a:extLst>
                <a:ext uri="{FF2B5EF4-FFF2-40B4-BE49-F238E27FC236}">
                  <a16:creationId xmlns:a16="http://schemas.microsoft.com/office/drawing/2014/main" xmlns="" id="{00E93E64-19B4-465D-85DE-FD45DFAD53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0286" y="603821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7">
              <a:extLst>
                <a:ext uri="{FF2B5EF4-FFF2-40B4-BE49-F238E27FC236}">
                  <a16:creationId xmlns:a16="http://schemas.microsoft.com/office/drawing/2014/main" xmlns="" id="{9E00DA49-033D-45D2-8D7C-0DE5BC6EAB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82735" y="605045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8">
              <a:extLst>
                <a:ext uri="{FF2B5EF4-FFF2-40B4-BE49-F238E27FC236}">
                  <a16:creationId xmlns:a16="http://schemas.microsoft.com/office/drawing/2014/main" xmlns="" id="{C9BB8FB7-501F-4EF7-811C-DFC36C6971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33512" y="6050453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9">
              <a:extLst>
                <a:ext uri="{FF2B5EF4-FFF2-40B4-BE49-F238E27FC236}">
                  <a16:creationId xmlns:a16="http://schemas.microsoft.com/office/drawing/2014/main" xmlns="" id="{70F631DA-C640-4FC1-A59E-F133F83BAA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15587" y="605371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0">
              <a:extLst>
                <a:ext uri="{FF2B5EF4-FFF2-40B4-BE49-F238E27FC236}">
                  <a16:creationId xmlns:a16="http://schemas.microsoft.com/office/drawing/2014/main" xmlns="" id="{C0C246D6-738C-4854-BDD0-6669E99D6E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6714" y="6053700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1">
              <a:extLst>
                <a:ext uri="{FF2B5EF4-FFF2-40B4-BE49-F238E27FC236}">
                  <a16:creationId xmlns:a16="http://schemas.microsoft.com/office/drawing/2014/main" xmlns="" id="{2B88D097-4630-4514-BD1C-D1FC57D059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56827" y="606595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2">
              <a:extLst>
                <a:ext uri="{FF2B5EF4-FFF2-40B4-BE49-F238E27FC236}">
                  <a16:creationId xmlns:a16="http://schemas.microsoft.com/office/drawing/2014/main" xmlns="" id="{895172E5-4D7B-4E9E-9DC0-7AC40AFE27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1963" y="606595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22">
              <a:extLst>
                <a:ext uri="{FF2B5EF4-FFF2-40B4-BE49-F238E27FC236}">
                  <a16:creationId xmlns:a16="http://schemas.microsoft.com/office/drawing/2014/main" xmlns="" id="{E16BE8D6-8745-46D3-BB8C-7D9F905F24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63305" y="6298524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3">
              <a:extLst>
                <a:ext uri="{FF2B5EF4-FFF2-40B4-BE49-F238E27FC236}">
                  <a16:creationId xmlns:a16="http://schemas.microsoft.com/office/drawing/2014/main" xmlns="" id="{B21B0D38-9A6B-4C03-9C68-BFCDD0CE34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120" y="6277308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30">
              <a:extLst>
                <a:ext uri="{FF2B5EF4-FFF2-40B4-BE49-F238E27FC236}">
                  <a16:creationId xmlns:a16="http://schemas.microsoft.com/office/drawing/2014/main" xmlns="" id="{BD88B61E-A1B6-4C3F-9CDA-F14697C394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6243" y="6277308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32">
              <a:extLst>
                <a:ext uri="{FF2B5EF4-FFF2-40B4-BE49-F238E27FC236}">
                  <a16:creationId xmlns:a16="http://schemas.microsoft.com/office/drawing/2014/main" xmlns="" id="{7F412678-E91D-445B-B569-92A65FE4F2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758397" y="630750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4">
              <a:extLst>
                <a:ext uri="{FF2B5EF4-FFF2-40B4-BE49-F238E27FC236}">
                  <a16:creationId xmlns:a16="http://schemas.microsoft.com/office/drawing/2014/main" xmlns="" id="{D5C03A86-E86B-4343-BE21-5E5D4DF2F2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16135" y="6305053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35">
              <a:extLst>
                <a:ext uri="{FF2B5EF4-FFF2-40B4-BE49-F238E27FC236}">
                  <a16:creationId xmlns:a16="http://schemas.microsoft.com/office/drawing/2014/main" xmlns="" id="{7E23784D-2CA3-4407-A29D-F04954A443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65185" y="6314931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41">
              <a:extLst>
                <a:ext uri="{FF2B5EF4-FFF2-40B4-BE49-F238E27FC236}">
                  <a16:creationId xmlns:a16="http://schemas.microsoft.com/office/drawing/2014/main" xmlns="" id="{9B6ED33F-264E-4FE0-BB23-5923775E24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1625" y="633198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2">
              <a:extLst>
                <a:ext uri="{FF2B5EF4-FFF2-40B4-BE49-F238E27FC236}">
                  <a16:creationId xmlns:a16="http://schemas.microsoft.com/office/drawing/2014/main" xmlns="" id="{CE917B1B-8131-4DE5-AD2C-71A079AA47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03161" y="5553203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7">
              <a:extLst>
                <a:ext uri="{FF2B5EF4-FFF2-40B4-BE49-F238E27FC236}">
                  <a16:creationId xmlns:a16="http://schemas.microsoft.com/office/drawing/2014/main" xmlns="" id="{5E8CF6E6-E598-4397-91BA-6C2A426A84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89595" y="5546674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0">
              <a:extLst>
                <a:ext uri="{FF2B5EF4-FFF2-40B4-BE49-F238E27FC236}">
                  <a16:creationId xmlns:a16="http://schemas.microsoft.com/office/drawing/2014/main" xmlns="" id="{4B4D2234-D9B8-4F69-A88F-BAC724294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97773" y="55621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4">
              <a:extLst>
                <a:ext uri="{FF2B5EF4-FFF2-40B4-BE49-F238E27FC236}">
                  <a16:creationId xmlns:a16="http://schemas.microsoft.com/office/drawing/2014/main" xmlns="" id="{FAC6F190-5E32-4356-8ACA-C8D84EBD79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48018" y="557686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6">
              <a:extLst>
                <a:ext uri="{FF2B5EF4-FFF2-40B4-BE49-F238E27FC236}">
                  <a16:creationId xmlns:a16="http://schemas.microsoft.com/office/drawing/2014/main" xmlns="" id="{05549845-8416-4013-9839-D79CB20AB6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37038" y="555646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7">
              <a:extLst>
                <a:ext uri="{FF2B5EF4-FFF2-40B4-BE49-F238E27FC236}">
                  <a16:creationId xmlns:a16="http://schemas.microsoft.com/office/drawing/2014/main" xmlns="" id="{467A23A5-6422-47E9-9190-43A9501C87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41065" y="558666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8">
              <a:extLst>
                <a:ext uri="{FF2B5EF4-FFF2-40B4-BE49-F238E27FC236}">
                  <a16:creationId xmlns:a16="http://schemas.microsoft.com/office/drawing/2014/main" xmlns="" id="{AA5E43AB-DA6B-477B-94EF-BF73ACCE3E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15091" y="5598084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2">
              <a:extLst>
                <a:ext uri="{FF2B5EF4-FFF2-40B4-BE49-F238E27FC236}">
                  <a16:creationId xmlns:a16="http://schemas.microsoft.com/office/drawing/2014/main" xmlns="" id="{90CBC3ED-5170-4805-987F-F3964917F0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62801" y="580127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3">
              <a:extLst>
                <a:ext uri="{FF2B5EF4-FFF2-40B4-BE49-F238E27FC236}">
                  <a16:creationId xmlns:a16="http://schemas.microsoft.com/office/drawing/2014/main" xmlns="" id="{C14C5E5E-6018-4BB4-8238-A6B217328E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940515" y="5780056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4">
              <a:extLst>
                <a:ext uri="{FF2B5EF4-FFF2-40B4-BE49-F238E27FC236}">
                  <a16:creationId xmlns:a16="http://schemas.microsoft.com/office/drawing/2014/main" xmlns="" id="{A1D002AF-6CBB-4688-B6CC-623D057EAA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13787" y="581596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5">
              <a:extLst>
                <a:ext uri="{FF2B5EF4-FFF2-40B4-BE49-F238E27FC236}">
                  <a16:creationId xmlns:a16="http://schemas.microsoft.com/office/drawing/2014/main" xmlns="" id="{A3BCCB11-25A2-4C56-96AC-E8B384E20D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55168" y="5833915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8">
              <a:extLst>
                <a:ext uri="{FF2B5EF4-FFF2-40B4-BE49-F238E27FC236}">
                  <a16:creationId xmlns:a16="http://schemas.microsoft.com/office/drawing/2014/main" xmlns="" id="{48470416-A7F5-4041-B3E7-BF525DD8BD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00429" y="58192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75">
              <a:extLst>
                <a:ext uri="{FF2B5EF4-FFF2-40B4-BE49-F238E27FC236}">
                  <a16:creationId xmlns:a16="http://schemas.microsoft.com/office/drawing/2014/main" xmlns="" id="{6763146B-0E01-4BC3-A3E6-5736905584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67433" y="5780057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7">
              <a:extLst>
                <a:ext uri="{FF2B5EF4-FFF2-40B4-BE49-F238E27FC236}">
                  <a16:creationId xmlns:a16="http://schemas.microsoft.com/office/drawing/2014/main" xmlns="" id="{C324338F-04C1-419D-90C1-D83AA1B763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18564" y="586492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1">
              <a:extLst>
                <a:ext uri="{FF2B5EF4-FFF2-40B4-BE49-F238E27FC236}">
                  <a16:creationId xmlns:a16="http://schemas.microsoft.com/office/drawing/2014/main" xmlns="" id="{77835AED-A441-4532-AF89-B3FF7CFD55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5527" y="6064758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2">
              <a:extLst>
                <a:ext uri="{FF2B5EF4-FFF2-40B4-BE49-F238E27FC236}">
                  <a16:creationId xmlns:a16="http://schemas.microsoft.com/office/drawing/2014/main" xmlns="" id="{F2B6F66E-9B92-42DA-9FA1-35F0ECE1AB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51481" y="6064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3">
              <a:extLst>
                <a:ext uri="{FF2B5EF4-FFF2-40B4-BE49-F238E27FC236}">
                  <a16:creationId xmlns:a16="http://schemas.microsoft.com/office/drawing/2014/main" xmlns="" id="{AB5426E1-AAC8-413F-8343-E690D35765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11063" y="607301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4">
              <a:extLst>
                <a:ext uri="{FF2B5EF4-FFF2-40B4-BE49-F238E27FC236}">
                  <a16:creationId xmlns:a16="http://schemas.microsoft.com/office/drawing/2014/main" xmlns="" id="{6EDE8D39-527D-48EC-A60E-822896A700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9758" y="6100755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5">
              <a:extLst>
                <a:ext uri="{FF2B5EF4-FFF2-40B4-BE49-F238E27FC236}">
                  <a16:creationId xmlns:a16="http://schemas.microsoft.com/office/drawing/2014/main" xmlns="" id="{63CA0069-4DAE-4E19-9375-30664E1367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87749" y="610320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6">
              <a:extLst>
                <a:ext uri="{FF2B5EF4-FFF2-40B4-BE49-F238E27FC236}">
                  <a16:creationId xmlns:a16="http://schemas.microsoft.com/office/drawing/2014/main" xmlns="" id="{EE4F3DAA-A482-4317-AC07-D9EACF4ABD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06156" y="610973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7">
              <a:extLst>
                <a:ext uri="{FF2B5EF4-FFF2-40B4-BE49-F238E27FC236}">
                  <a16:creationId xmlns:a16="http://schemas.microsoft.com/office/drawing/2014/main" xmlns="" id="{C4558B65-3D1B-4341-9469-54BDB407DA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99824" y="6112179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8">
              <a:extLst>
                <a:ext uri="{FF2B5EF4-FFF2-40B4-BE49-F238E27FC236}">
                  <a16:creationId xmlns:a16="http://schemas.microsoft.com/office/drawing/2014/main" xmlns="" id="{8A11C831-3A34-41C8-BF81-577F36D3BF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81416" y="6112179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9">
              <a:extLst>
                <a:ext uri="{FF2B5EF4-FFF2-40B4-BE49-F238E27FC236}">
                  <a16:creationId xmlns:a16="http://schemas.microsoft.com/office/drawing/2014/main" xmlns="" id="{3BAA8579-0187-4116-9506-0798BD48BE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74601" y="6112177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00">
              <a:extLst>
                <a:ext uri="{FF2B5EF4-FFF2-40B4-BE49-F238E27FC236}">
                  <a16:creationId xmlns:a16="http://schemas.microsoft.com/office/drawing/2014/main" xmlns="" id="{B66832E9-B0E5-4132-99E9-2286FE26CB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26949" y="611217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01">
              <a:extLst>
                <a:ext uri="{FF2B5EF4-FFF2-40B4-BE49-F238E27FC236}">
                  <a16:creationId xmlns:a16="http://schemas.microsoft.com/office/drawing/2014/main" xmlns="" id="{1F5F17DC-C7BC-4D44-BFD1-1D5002D670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924162" y="6118708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2">
              <a:extLst>
                <a:ext uri="{FF2B5EF4-FFF2-40B4-BE49-F238E27FC236}">
                  <a16:creationId xmlns:a16="http://schemas.microsoft.com/office/drawing/2014/main" xmlns="" id="{AAD24A6B-1C15-45BF-A44D-C5DCFDF7CC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01940" y="6121971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03">
              <a:extLst>
                <a:ext uri="{FF2B5EF4-FFF2-40B4-BE49-F238E27FC236}">
                  <a16:creationId xmlns:a16="http://schemas.microsoft.com/office/drawing/2014/main" xmlns="" id="{B2B7773D-7624-4799-8DC2-2125C7B588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64247" y="612768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04">
              <a:extLst>
                <a:ext uri="{FF2B5EF4-FFF2-40B4-BE49-F238E27FC236}">
                  <a16:creationId xmlns:a16="http://schemas.microsoft.com/office/drawing/2014/main" xmlns="" id="{43BDB876-DF8F-473C-94AD-3B85C7D0D0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3513" y="612768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3">
              <a:extLst>
                <a:ext uri="{FF2B5EF4-FFF2-40B4-BE49-F238E27FC236}">
                  <a16:creationId xmlns:a16="http://schemas.microsoft.com/office/drawing/2014/main" xmlns="" id="{E7BAEA9F-0A15-4A6A-9DE3-17E52616DF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1734" y="617338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14">
              <a:extLst>
                <a:ext uri="{FF2B5EF4-FFF2-40B4-BE49-F238E27FC236}">
                  <a16:creationId xmlns:a16="http://schemas.microsoft.com/office/drawing/2014/main" xmlns="" id="{F44C7BB7-3BF8-4B57-8300-B074761B6F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68188" y="617338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5">
              <a:extLst>
                <a:ext uri="{FF2B5EF4-FFF2-40B4-BE49-F238E27FC236}">
                  <a16:creationId xmlns:a16="http://schemas.microsoft.com/office/drawing/2014/main" xmlns="" id="{5C9E2587-EA6E-4862-835F-7E8AC5DFC8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131042" y="6179093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17">
              <a:extLst>
                <a:ext uri="{FF2B5EF4-FFF2-40B4-BE49-F238E27FC236}">
                  <a16:creationId xmlns:a16="http://schemas.microsoft.com/office/drawing/2014/main" xmlns="" id="{9FDF4C88-B02F-4199-9B67-75901180BF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26279" y="619133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18">
              <a:extLst>
                <a:ext uri="{FF2B5EF4-FFF2-40B4-BE49-F238E27FC236}">
                  <a16:creationId xmlns:a16="http://schemas.microsoft.com/office/drawing/2014/main" xmlns="" id="{5640818D-9BF5-4056-A10A-B26AE54949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87223" y="619459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19">
              <a:extLst>
                <a:ext uri="{FF2B5EF4-FFF2-40B4-BE49-F238E27FC236}">
                  <a16:creationId xmlns:a16="http://schemas.microsoft.com/office/drawing/2014/main" xmlns="" id="{DCBD257A-A1D2-4931-9090-48B1E21D5E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47958" y="618235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0">
              <a:extLst>
                <a:ext uri="{FF2B5EF4-FFF2-40B4-BE49-F238E27FC236}">
                  <a16:creationId xmlns:a16="http://schemas.microsoft.com/office/drawing/2014/main" xmlns="" id="{EF75A49A-C910-4E27-B0E0-AF15C2B3D4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81754" y="636025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1">
              <a:extLst>
                <a:ext uri="{FF2B5EF4-FFF2-40B4-BE49-F238E27FC236}">
                  <a16:creationId xmlns:a16="http://schemas.microsoft.com/office/drawing/2014/main" xmlns="" id="{09175BB4-78AB-4F07-9A7C-195C9FF508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61985" y="636677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5">
              <a:extLst>
                <a:ext uri="{FF2B5EF4-FFF2-40B4-BE49-F238E27FC236}">
                  <a16:creationId xmlns:a16="http://schemas.microsoft.com/office/drawing/2014/main" xmlns="" id="{E4647752-F098-4C74-8685-415ADC8BFF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50219" y="637045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6">
              <a:extLst>
                <a:ext uri="{FF2B5EF4-FFF2-40B4-BE49-F238E27FC236}">
                  <a16:creationId xmlns:a16="http://schemas.microsoft.com/office/drawing/2014/main" xmlns="" id="{AF23AEF6-4648-479D-9E57-75D4087D05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00429" y="6390444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7">
              <a:extLst>
                <a:ext uri="{FF2B5EF4-FFF2-40B4-BE49-F238E27FC236}">
                  <a16:creationId xmlns:a16="http://schemas.microsoft.com/office/drawing/2014/main" xmlns="" id="{A85CD8C4-1E33-42C9-BCBB-91B9CDE9E7B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75213" y="6390443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8">
              <a:extLst>
                <a:ext uri="{FF2B5EF4-FFF2-40B4-BE49-F238E27FC236}">
                  <a16:creationId xmlns:a16="http://schemas.microsoft.com/office/drawing/2014/main" xmlns="" id="{32D2257B-0B7A-4918-A6B3-74552983CE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02403" y="6393706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9">
              <a:extLst>
                <a:ext uri="{FF2B5EF4-FFF2-40B4-BE49-F238E27FC236}">
                  <a16:creationId xmlns:a16="http://schemas.microsoft.com/office/drawing/2014/main" xmlns="" id="{B6E8A044-F3AC-48ED-B8A6-D2EDD3F694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50199" y="6393706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3">
              <a:extLst>
                <a:ext uri="{FF2B5EF4-FFF2-40B4-BE49-F238E27FC236}">
                  <a16:creationId xmlns:a16="http://schemas.microsoft.com/office/drawing/2014/main" xmlns="" id="{248AF2CF-3B97-49B3-8E08-2820E763B5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57015" y="640268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6">
              <a:extLst>
                <a:ext uri="{FF2B5EF4-FFF2-40B4-BE49-F238E27FC236}">
                  <a16:creationId xmlns:a16="http://schemas.microsoft.com/office/drawing/2014/main" xmlns="" id="{B5BEC596-B534-44B2-B1B8-78C1FBBA36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5860" y="6414923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7">
              <a:extLst>
                <a:ext uri="{FF2B5EF4-FFF2-40B4-BE49-F238E27FC236}">
                  <a16:creationId xmlns:a16="http://schemas.microsoft.com/office/drawing/2014/main" xmlns="" id="{F45F86F4-28DB-49BC-8B6B-B703086F43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18231" y="641818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8">
              <a:extLst>
                <a:ext uri="{FF2B5EF4-FFF2-40B4-BE49-F238E27FC236}">
                  <a16:creationId xmlns:a16="http://schemas.microsoft.com/office/drawing/2014/main" xmlns="" id="{2932A0BD-C987-4A93-91DC-E277DC89CC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65674" y="6420637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9">
              <a:extLst>
                <a:ext uri="{FF2B5EF4-FFF2-40B4-BE49-F238E27FC236}">
                  <a16:creationId xmlns:a16="http://schemas.microsoft.com/office/drawing/2014/main" xmlns="" id="{DD6B3E88-4337-44F0-80CD-D96F69C2F1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87222" y="642716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40">
              <a:extLst>
                <a:ext uri="{FF2B5EF4-FFF2-40B4-BE49-F238E27FC236}">
                  <a16:creationId xmlns:a16="http://schemas.microsoft.com/office/drawing/2014/main" xmlns="" id="{2A481A9C-8E49-4886-B0B8-B391B54DE6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45213" y="6430428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2">
              <a:extLst>
                <a:ext uri="{FF2B5EF4-FFF2-40B4-BE49-F238E27FC236}">
                  <a16:creationId xmlns:a16="http://schemas.microsoft.com/office/drawing/2014/main" xmlns="" id="{F74D151E-F322-43E1-AAAA-39C16A828D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15774" y="6457357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3">
              <a:extLst>
                <a:ext uri="{FF2B5EF4-FFF2-40B4-BE49-F238E27FC236}">
                  <a16:creationId xmlns:a16="http://schemas.microsoft.com/office/drawing/2014/main" xmlns="" id="{BF3063F9-CB9B-4822-865E-5BFC90AF98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642843" y="6460620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4">
              <a:extLst>
                <a:ext uri="{FF2B5EF4-FFF2-40B4-BE49-F238E27FC236}">
                  <a16:creationId xmlns:a16="http://schemas.microsoft.com/office/drawing/2014/main" xmlns="" id="{F541B440-1CE7-46DE-8E58-B472C9E62C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1352" y="6457357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5">
              <a:extLst>
                <a:ext uri="{FF2B5EF4-FFF2-40B4-BE49-F238E27FC236}">
                  <a16:creationId xmlns:a16="http://schemas.microsoft.com/office/drawing/2014/main" xmlns="" id="{25E18B25-35CB-4DFC-B428-063F245D0B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21373" y="646307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8">
              <a:extLst>
                <a:ext uri="{FF2B5EF4-FFF2-40B4-BE49-F238E27FC236}">
                  <a16:creationId xmlns:a16="http://schemas.microsoft.com/office/drawing/2014/main" xmlns="" id="{AC3EF75E-9D39-42A1-8744-0314BE64A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76864" y="642104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9">
              <a:extLst>
                <a:ext uri="{FF2B5EF4-FFF2-40B4-BE49-F238E27FC236}">
                  <a16:creationId xmlns:a16="http://schemas.microsoft.com/office/drawing/2014/main" xmlns="" id="{5B830616-AB5F-4414-891C-D7D65A1C2A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120744" y="578106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3">
              <a:extLst>
                <a:ext uri="{FF2B5EF4-FFF2-40B4-BE49-F238E27FC236}">
                  <a16:creationId xmlns:a16="http://schemas.microsoft.com/office/drawing/2014/main" xmlns="" id="{B84FCDC4-EB04-49F6-83E1-AE030D9139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59809" y="5814737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9">
              <a:extLst>
                <a:ext uri="{FF2B5EF4-FFF2-40B4-BE49-F238E27FC236}">
                  <a16:creationId xmlns:a16="http://schemas.microsoft.com/office/drawing/2014/main" xmlns="" id="{297CFE06-B273-4E3A-828B-7F2391E723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50782" y="5569170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33">
              <a:extLst>
                <a:ext uri="{FF2B5EF4-FFF2-40B4-BE49-F238E27FC236}">
                  <a16:creationId xmlns:a16="http://schemas.microsoft.com/office/drawing/2014/main" xmlns="" id="{3DB916FA-F738-4FDC-856A-EC97DEA0FA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104120" y="559808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4">
              <a:extLst>
                <a:ext uri="{FF2B5EF4-FFF2-40B4-BE49-F238E27FC236}">
                  <a16:creationId xmlns:a16="http://schemas.microsoft.com/office/drawing/2014/main" xmlns="" id="{84355883-FB7A-47AA-BA56-AF9F91552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57282" y="5553207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4" name="Freeform 142">
            <a:extLst>
              <a:ext uri="{FF2B5EF4-FFF2-40B4-BE49-F238E27FC236}">
                <a16:creationId xmlns:a16="http://schemas.microsoft.com/office/drawing/2014/main" xmlns="" id="{869C3428-7E23-4E31-828E-09F276DAC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4920574" y="6762157"/>
            <a:ext cx="3545" cy="5712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1"/>
                  <a:pt x="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7665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F62AAC-1C5B-406E-8F1E-5B0FD8E9D6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C2268EF-1ED3-4797-8355-F5078CB18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790700" y="1883764"/>
            <a:ext cx="8978579" cy="4097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E557C92-A4BE-9018-0D8A-286C79147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3843" y="1812006"/>
            <a:ext cx="9253793" cy="416005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550" dirty="0" err="1">
                <a:ea typeface="+mn-lt"/>
                <a:cs typeface="+mn-lt"/>
              </a:rPr>
              <a:t>Najczęściej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występuje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tzw</a:t>
            </a:r>
            <a:r>
              <a:rPr lang="en-US" sz="1550" dirty="0">
                <a:ea typeface="+mn-lt"/>
                <a:cs typeface="+mn-lt"/>
              </a:rPr>
              <a:t>. </a:t>
            </a:r>
            <a:r>
              <a:rPr lang="en-US" sz="1550" dirty="0" err="1">
                <a:ea typeface="+mn-lt"/>
                <a:cs typeface="+mn-lt"/>
              </a:rPr>
              <a:t>małe</a:t>
            </a:r>
            <a:r>
              <a:rPr lang="en-US" sz="1550" dirty="0">
                <a:ea typeface="+mn-lt"/>
                <a:cs typeface="+mn-lt"/>
              </a:rPr>
              <a:t> halo o </a:t>
            </a:r>
            <a:r>
              <a:rPr lang="en-US" sz="1550" dirty="0" err="1">
                <a:ea typeface="+mn-lt"/>
                <a:cs typeface="+mn-lt"/>
              </a:rPr>
              <a:t>rozmiarze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kątowym</a:t>
            </a:r>
            <a:r>
              <a:rPr lang="en-US" sz="1550" dirty="0">
                <a:ea typeface="+mn-lt"/>
                <a:cs typeface="+mn-lt"/>
              </a:rPr>
              <a:t> 22°, </a:t>
            </a:r>
            <a:r>
              <a:rPr lang="en-US" sz="1550" dirty="0" err="1">
                <a:ea typeface="+mn-lt"/>
                <a:cs typeface="+mn-lt"/>
              </a:rPr>
              <a:t>powstające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przez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załamanie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na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powierzchniach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kryształów</a:t>
            </a:r>
            <a:r>
              <a:rPr lang="en-US" sz="1550" dirty="0">
                <a:ea typeface="+mn-lt"/>
                <a:cs typeface="+mn-lt"/>
              </a:rPr>
              <a:t> o </a:t>
            </a:r>
            <a:r>
              <a:rPr lang="en-US" sz="1550" dirty="0" err="1">
                <a:ea typeface="+mn-lt"/>
                <a:cs typeface="+mn-lt"/>
              </a:rPr>
              <a:t>kącie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łamiącym</a:t>
            </a:r>
            <a:r>
              <a:rPr lang="en-US" sz="1550" dirty="0">
                <a:ea typeface="+mn-lt"/>
                <a:cs typeface="+mn-lt"/>
              </a:rPr>
              <a:t> 60°. W </a:t>
            </a:r>
            <a:r>
              <a:rPr lang="en-US" sz="1550" dirty="0" err="1">
                <a:ea typeface="+mn-lt"/>
                <a:cs typeface="+mn-lt"/>
              </a:rPr>
              <a:t>atmosferze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polarnej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lub</a:t>
            </a:r>
            <a:r>
              <a:rPr lang="en-US" sz="1550" dirty="0">
                <a:ea typeface="+mn-lt"/>
                <a:cs typeface="+mn-lt"/>
              </a:rPr>
              <a:t> w </a:t>
            </a:r>
            <a:r>
              <a:rPr lang="en-US" sz="1550" dirty="0" err="1">
                <a:ea typeface="+mn-lt"/>
                <a:cs typeface="+mn-lt"/>
              </a:rPr>
              <a:t>przypadku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atmosfer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planetarnych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możliwe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są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okręgi</a:t>
            </a:r>
            <a:r>
              <a:rPr lang="en-US" sz="1550" dirty="0">
                <a:ea typeface="+mn-lt"/>
                <a:cs typeface="+mn-lt"/>
              </a:rPr>
              <a:t> halo o </a:t>
            </a:r>
            <a:r>
              <a:rPr lang="en-US" sz="1550" dirty="0" err="1">
                <a:ea typeface="+mn-lt"/>
                <a:cs typeface="+mn-lt"/>
              </a:rPr>
              <a:t>innych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promieniach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jeżeli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kryształy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lodu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mają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kształt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inny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niż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sześciokątne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kolumny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lub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płytki</a:t>
            </a:r>
            <a:r>
              <a:rPr lang="en-US" sz="1550" dirty="0">
                <a:ea typeface="+mn-lt"/>
                <a:cs typeface="+mn-lt"/>
              </a:rPr>
              <a:t> (np. </a:t>
            </a:r>
            <a:r>
              <a:rPr lang="en-US" sz="1550" dirty="0" err="1">
                <a:ea typeface="+mn-lt"/>
                <a:cs typeface="+mn-lt"/>
              </a:rPr>
              <a:t>sześciany</a:t>
            </a:r>
            <a:r>
              <a:rPr lang="en-US" sz="1550" dirty="0">
                <a:ea typeface="+mn-lt"/>
                <a:cs typeface="+mn-lt"/>
              </a:rPr>
              <a:t>). </a:t>
            </a:r>
            <a:r>
              <a:rPr lang="en-US" sz="1550" dirty="0" err="1">
                <a:ea typeface="+mn-lt"/>
                <a:cs typeface="+mn-lt"/>
              </a:rPr>
              <a:t>Rzadziej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widoczne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bywa</a:t>
            </a:r>
            <a:r>
              <a:rPr lang="en-US" sz="1550" dirty="0">
                <a:ea typeface="+mn-lt"/>
                <a:cs typeface="+mn-lt"/>
              </a:rPr>
              <a:t> </a:t>
            </a:r>
            <a:r>
              <a:rPr lang="en-US" sz="1550" dirty="0" err="1">
                <a:ea typeface="+mn-lt"/>
                <a:cs typeface="+mn-lt"/>
              </a:rPr>
              <a:t>duże</a:t>
            </a:r>
            <a:r>
              <a:rPr lang="en-US" sz="1550" dirty="0">
                <a:ea typeface="+mn-lt"/>
                <a:cs typeface="+mn-lt"/>
              </a:rPr>
              <a:t> halo o </a:t>
            </a:r>
            <a:r>
              <a:rPr lang="en-US" sz="1550" dirty="0" err="1">
                <a:ea typeface="+mn-lt"/>
                <a:cs typeface="+mn-lt"/>
              </a:rPr>
              <a:t>rozmiarze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kątowym</a:t>
            </a:r>
            <a:r>
              <a:rPr lang="en-US" sz="1550" dirty="0">
                <a:ea typeface="+mn-lt"/>
                <a:cs typeface="+mn-lt"/>
              </a:rPr>
              <a:t> 46°, </a:t>
            </a:r>
            <a:r>
              <a:rPr lang="en-US" sz="1550" dirty="0" err="1">
                <a:ea typeface="+mn-lt"/>
                <a:cs typeface="+mn-lt"/>
              </a:rPr>
              <a:t>powstające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podczas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załamania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światła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na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krawędziach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kryształów</a:t>
            </a:r>
            <a:r>
              <a:rPr lang="en-US" sz="1550" dirty="0">
                <a:ea typeface="+mn-lt"/>
                <a:cs typeface="+mn-lt"/>
              </a:rPr>
              <a:t> do </a:t>
            </a:r>
            <a:r>
              <a:rPr lang="en-US" sz="1550" dirty="0" err="1">
                <a:ea typeface="+mn-lt"/>
                <a:cs typeface="+mn-lt"/>
              </a:rPr>
              <a:t>siebie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prostopadłych</a:t>
            </a:r>
            <a:r>
              <a:rPr lang="en-US" sz="1550" dirty="0">
                <a:ea typeface="+mn-lt"/>
                <a:cs typeface="+mn-lt"/>
              </a:rPr>
              <a:t> (</a:t>
            </a:r>
            <a:r>
              <a:rPr lang="en-US" sz="1550" dirty="0" err="1">
                <a:ea typeface="+mn-lt"/>
                <a:cs typeface="+mn-lt"/>
              </a:rPr>
              <a:t>kryształy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lodu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mają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budowę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graniastosłupa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prostego</a:t>
            </a:r>
            <a:r>
              <a:rPr lang="en-US" sz="1550" dirty="0">
                <a:ea typeface="+mn-lt"/>
                <a:cs typeface="+mn-lt"/>
              </a:rPr>
              <a:t> o </a:t>
            </a:r>
            <a:r>
              <a:rPr lang="en-US" sz="1550" dirty="0" err="1">
                <a:ea typeface="+mn-lt"/>
                <a:cs typeface="+mn-lt"/>
              </a:rPr>
              <a:t>podstawie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sześciokątnej</a:t>
            </a:r>
            <a:r>
              <a:rPr lang="en-US" sz="1550" dirty="0">
                <a:ea typeface="+mn-lt"/>
                <a:cs typeface="+mn-lt"/>
              </a:rPr>
              <a:t>).</a:t>
            </a:r>
            <a:endParaRPr lang="en-US" sz="155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550" dirty="0" err="1">
                <a:ea typeface="+mn-lt"/>
                <a:cs typeface="+mn-lt"/>
              </a:rPr>
              <a:t>Wielkość</a:t>
            </a:r>
            <a:r>
              <a:rPr lang="en-US" sz="1550" dirty="0">
                <a:ea typeface="+mn-lt"/>
                <a:cs typeface="+mn-lt"/>
              </a:rPr>
              <a:t> halo </a:t>
            </a:r>
            <a:r>
              <a:rPr lang="en-US" sz="1550" dirty="0" err="1">
                <a:ea typeface="+mn-lt"/>
                <a:cs typeface="+mn-lt"/>
              </a:rPr>
              <a:t>określa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się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na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podstawie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rozmiarów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kątowych</a:t>
            </a:r>
            <a:r>
              <a:rPr lang="en-US" sz="1550" dirty="0">
                <a:ea typeface="+mn-lt"/>
                <a:cs typeface="+mn-lt"/>
              </a:rPr>
              <a:t>. W </a:t>
            </a:r>
            <a:r>
              <a:rPr lang="en-US" sz="1550" dirty="0" err="1">
                <a:ea typeface="+mn-lt"/>
                <a:cs typeface="+mn-lt"/>
              </a:rPr>
              <a:t>zależności</a:t>
            </a:r>
            <a:r>
              <a:rPr lang="en-US" sz="1550" dirty="0">
                <a:ea typeface="+mn-lt"/>
                <a:cs typeface="+mn-lt"/>
              </a:rPr>
              <a:t> od </a:t>
            </a:r>
            <a:r>
              <a:rPr lang="en-US" sz="1550" dirty="0" err="1">
                <a:ea typeface="+mn-lt"/>
                <a:cs typeface="+mn-lt"/>
              </a:rPr>
              <a:t>punktu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obserwacji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efekt</a:t>
            </a:r>
            <a:r>
              <a:rPr lang="en-US" sz="1550" dirty="0">
                <a:ea typeface="+mn-lt"/>
                <a:cs typeface="+mn-lt"/>
              </a:rPr>
              <a:t> halo </a:t>
            </a:r>
            <a:r>
              <a:rPr lang="en-US" sz="1550" dirty="0" err="1">
                <a:ea typeface="+mn-lt"/>
                <a:cs typeface="+mn-lt"/>
              </a:rPr>
              <a:t>tworzą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różne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tego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samego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kształtu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kryształy</a:t>
            </a:r>
            <a:r>
              <a:rPr lang="en-US" sz="1550" dirty="0">
                <a:ea typeface="+mn-lt"/>
                <a:cs typeface="+mn-lt"/>
              </a:rPr>
              <a:t> w </a:t>
            </a:r>
            <a:r>
              <a:rPr lang="en-US" sz="1550" dirty="0" err="1">
                <a:ea typeface="+mn-lt"/>
                <a:cs typeface="+mn-lt"/>
              </a:rPr>
              <a:t>chmurze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oświetlone</a:t>
            </a:r>
            <a:r>
              <a:rPr lang="en-US" sz="1550" dirty="0">
                <a:ea typeface="+mn-lt"/>
                <a:cs typeface="+mn-lt"/>
              </a:rPr>
              <a:t> w ten </a:t>
            </a:r>
            <a:r>
              <a:rPr lang="en-US" sz="1550" dirty="0" err="1">
                <a:ea typeface="+mn-lt"/>
                <a:cs typeface="+mn-lt"/>
              </a:rPr>
              <a:t>sam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sposób</a:t>
            </a:r>
            <a:r>
              <a:rPr lang="en-US" sz="1550" dirty="0">
                <a:ea typeface="+mn-lt"/>
                <a:cs typeface="+mn-lt"/>
              </a:rPr>
              <a:t>. Do </a:t>
            </a:r>
            <a:r>
              <a:rPr lang="en-US" sz="1550" dirty="0" err="1">
                <a:ea typeface="+mn-lt"/>
                <a:cs typeface="+mn-lt"/>
              </a:rPr>
              <a:t>zjawiska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nie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sposób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się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zbliżyć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bo</a:t>
            </a:r>
            <a:r>
              <a:rPr lang="en-US" sz="1550" dirty="0">
                <a:ea typeface="+mn-lt"/>
                <a:cs typeface="+mn-lt"/>
              </a:rPr>
              <a:t> jest ono </a:t>
            </a:r>
            <a:r>
              <a:rPr lang="en-US" sz="1550" dirty="0" err="1">
                <a:ea typeface="+mn-lt"/>
                <a:cs typeface="+mn-lt"/>
              </a:rPr>
              <a:t>specyficznym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obrazem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Księżyca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lub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Słońca</a:t>
            </a:r>
            <a:r>
              <a:rPr lang="en-US" sz="1550" dirty="0">
                <a:ea typeface="+mn-lt"/>
                <a:cs typeface="+mn-lt"/>
              </a:rPr>
              <a:t>. </a:t>
            </a:r>
            <a:r>
              <a:rPr lang="en-US" sz="1550" dirty="0" err="1">
                <a:ea typeface="+mn-lt"/>
                <a:cs typeface="+mn-lt"/>
              </a:rPr>
              <a:t>Pozorna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odległość</a:t>
            </a:r>
            <a:r>
              <a:rPr lang="en-US" sz="1550" dirty="0">
                <a:ea typeface="+mn-lt"/>
                <a:cs typeface="+mn-lt"/>
              </a:rPr>
              <a:t> do halo </a:t>
            </a:r>
            <a:r>
              <a:rPr lang="en-US" sz="1550" dirty="0" err="1">
                <a:ea typeface="+mn-lt"/>
                <a:cs typeface="+mn-lt"/>
              </a:rPr>
              <a:t>wynosi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więc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odpowiednio</a:t>
            </a:r>
            <a:r>
              <a:rPr lang="en-US" sz="1550" dirty="0">
                <a:ea typeface="+mn-lt"/>
                <a:cs typeface="+mn-lt"/>
              </a:rPr>
              <a:t>: ok. 400 000 km </a:t>
            </a:r>
            <a:r>
              <a:rPr lang="en-US" sz="1550" dirty="0" err="1">
                <a:ea typeface="+mn-lt"/>
                <a:cs typeface="+mn-lt"/>
              </a:rPr>
              <a:t>albo</a:t>
            </a:r>
            <a:r>
              <a:rPr lang="en-US" sz="1550" dirty="0">
                <a:ea typeface="+mn-lt"/>
                <a:cs typeface="+mn-lt"/>
              </a:rPr>
              <a:t> ok. 150 </a:t>
            </a:r>
            <a:r>
              <a:rPr lang="en-US" sz="1550" dirty="0" err="1">
                <a:ea typeface="+mn-lt"/>
                <a:cs typeface="+mn-lt"/>
              </a:rPr>
              <a:t>mln</a:t>
            </a:r>
            <a:r>
              <a:rPr lang="en-US" sz="1550" dirty="0">
                <a:ea typeface="+mn-lt"/>
                <a:cs typeface="+mn-lt"/>
              </a:rPr>
              <a:t> km. </a:t>
            </a:r>
            <a:r>
              <a:rPr lang="en-US" sz="1550" dirty="0" err="1">
                <a:ea typeface="+mn-lt"/>
                <a:cs typeface="+mn-lt"/>
              </a:rPr>
              <a:t>Natomiast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zasięg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widoczności</a:t>
            </a:r>
            <a:r>
              <a:rPr lang="en-US" sz="1550" dirty="0">
                <a:ea typeface="+mn-lt"/>
                <a:cs typeface="+mn-lt"/>
              </a:rPr>
              <a:t> halo </a:t>
            </a:r>
            <a:r>
              <a:rPr lang="en-US" sz="1550" dirty="0" err="1">
                <a:ea typeface="+mn-lt"/>
                <a:cs typeface="+mn-lt"/>
              </a:rPr>
              <a:t>określony</a:t>
            </a:r>
            <a:r>
              <a:rPr lang="en-US" sz="1550" dirty="0">
                <a:ea typeface="+mn-lt"/>
                <a:cs typeface="+mn-lt"/>
              </a:rPr>
              <a:t> jest </a:t>
            </a:r>
            <a:r>
              <a:rPr lang="en-US" sz="1550" dirty="0" err="1">
                <a:ea typeface="+mn-lt"/>
                <a:cs typeface="+mn-lt"/>
              </a:rPr>
              <a:t>przez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rozmiar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chmury</a:t>
            </a:r>
            <a:r>
              <a:rPr lang="en-US" sz="1550" dirty="0">
                <a:ea typeface="+mn-lt"/>
                <a:cs typeface="+mn-lt"/>
              </a:rPr>
              <a:t>, </a:t>
            </a:r>
            <a:r>
              <a:rPr lang="en-US" sz="1550" dirty="0" err="1">
                <a:ea typeface="+mn-lt"/>
                <a:cs typeface="+mn-lt"/>
              </a:rPr>
              <a:t>na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której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rozprasza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się</a:t>
            </a:r>
            <a:r>
              <a:rPr lang="en-US" sz="1550" dirty="0">
                <a:ea typeface="+mn-lt"/>
                <a:cs typeface="+mn-lt"/>
              </a:rPr>
              <a:t> </a:t>
            </a:r>
            <a:r>
              <a:rPr lang="en-US" sz="1550" dirty="0" err="1">
                <a:ea typeface="+mn-lt"/>
                <a:cs typeface="+mn-lt"/>
              </a:rPr>
              <a:t>światło</a:t>
            </a:r>
            <a:r>
              <a:rPr lang="en-US" sz="1550" dirty="0">
                <a:ea typeface="+mn-lt"/>
                <a:cs typeface="+mn-lt"/>
              </a:rPr>
              <a:t>.</a:t>
            </a:r>
            <a:endParaRPr lang="en-US" sz="1550"/>
          </a:p>
          <a:p>
            <a:pPr>
              <a:lnSpc>
                <a:spcPct val="140000"/>
              </a:lnSpc>
              <a:buClr>
                <a:srgbClr val="A2ACB5"/>
              </a:buClr>
            </a:pPr>
            <a:endParaRPr lang="en-US" sz="11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CCCD93E-51C6-47E1-8405-8D870E6B52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84460" y="-5553"/>
            <a:ext cx="781459" cy="6853105"/>
            <a:chOff x="11084460" y="-5553"/>
            <a:chExt cx="781459" cy="6853105"/>
          </a:xfrm>
        </p:grpSpPr>
        <p:sp>
          <p:nvSpPr>
            <p:cNvPr id="15" name="Freeform 59">
              <a:extLst>
                <a:ext uri="{FF2B5EF4-FFF2-40B4-BE49-F238E27FC236}">
                  <a16:creationId xmlns:a16="http://schemas.microsoft.com/office/drawing/2014/main" xmlns="" id="{781905C4-1133-4589-891D-4E6052BC9C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5558" y="67086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xmlns="" id="{B549DF45-2D76-437C-ACBF-763DF06F3E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112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xmlns="" id="{B49F2B88-F0AA-40D6-997C-4CD28AD293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349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0">
              <a:extLst>
                <a:ext uri="{FF2B5EF4-FFF2-40B4-BE49-F238E27FC236}">
                  <a16:creationId xmlns:a16="http://schemas.microsoft.com/office/drawing/2014/main" xmlns="" id="{36A4A66A-D1F4-4383-8D28-A68695937F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815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1">
              <a:extLst>
                <a:ext uri="{FF2B5EF4-FFF2-40B4-BE49-F238E27FC236}">
                  <a16:creationId xmlns:a16="http://schemas.microsoft.com/office/drawing/2014/main" xmlns="" id="{1A73A306-1140-4842-AB32-DEFA0C75DB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120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2">
              <a:extLst>
                <a:ext uri="{FF2B5EF4-FFF2-40B4-BE49-F238E27FC236}">
                  <a16:creationId xmlns:a16="http://schemas.microsoft.com/office/drawing/2014/main" xmlns="" id="{9E9F1E99-2F3F-4867-BBFE-FCA8F92CA1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903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3">
              <a:extLst>
                <a:ext uri="{FF2B5EF4-FFF2-40B4-BE49-F238E27FC236}">
                  <a16:creationId xmlns:a16="http://schemas.microsoft.com/office/drawing/2014/main" xmlns="" id="{015B614E-DBF6-4DE6-9339-24B527AE00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159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xmlns="" id="{2D99F085-1658-457C-A1E7-8BB59784ED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261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6">
              <a:extLst>
                <a:ext uri="{FF2B5EF4-FFF2-40B4-BE49-F238E27FC236}">
                  <a16:creationId xmlns:a16="http://schemas.microsoft.com/office/drawing/2014/main" xmlns="" id="{72314D71-6CB0-478C-A2EE-9DD68D4B0A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258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9">
              <a:extLst>
                <a:ext uri="{FF2B5EF4-FFF2-40B4-BE49-F238E27FC236}">
                  <a16:creationId xmlns:a16="http://schemas.microsoft.com/office/drawing/2014/main" xmlns="" id="{CFF40123-9723-4AED-B3F6-54C54E54AC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38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0">
              <a:extLst>
                <a:ext uri="{FF2B5EF4-FFF2-40B4-BE49-F238E27FC236}">
                  <a16:creationId xmlns:a16="http://schemas.microsoft.com/office/drawing/2014/main" xmlns="" id="{18149ACA-B455-497E-A336-7CA5EA3FF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523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2">
              <a:extLst>
                <a:ext uri="{FF2B5EF4-FFF2-40B4-BE49-F238E27FC236}">
                  <a16:creationId xmlns:a16="http://schemas.microsoft.com/office/drawing/2014/main" xmlns="" id="{BEA79FD9-FE3C-474C-9635-FA1AC8B10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826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3">
              <a:extLst>
                <a:ext uri="{FF2B5EF4-FFF2-40B4-BE49-F238E27FC236}">
                  <a16:creationId xmlns:a16="http://schemas.microsoft.com/office/drawing/2014/main" xmlns="" id="{5A1C9036-2209-48AB-9A45-1CF7A88BC8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961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4">
              <a:extLst>
                <a:ext uri="{FF2B5EF4-FFF2-40B4-BE49-F238E27FC236}">
                  <a16:creationId xmlns:a16="http://schemas.microsoft.com/office/drawing/2014/main" xmlns="" id="{949D7B76-E779-437D-BF53-4B314E304D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57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5">
              <a:extLst>
                <a:ext uri="{FF2B5EF4-FFF2-40B4-BE49-F238E27FC236}">
                  <a16:creationId xmlns:a16="http://schemas.microsoft.com/office/drawing/2014/main" xmlns="" id="{6C7666CC-2CD8-49CF-97E8-03A4748E5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820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6">
              <a:extLst>
                <a:ext uri="{FF2B5EF4-FFF2-40B4-BE49-F238E27FC236}">
                  <a16:creationId xmlns:a16="http://schemas.microsoft.com/office/drawing/2014/main" xmlns="" id="{6694159E-961A-40AD-9710-DE5D858BE2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8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7">
              <a:extLst>
                <a:ext uri="{FF2B5EF4-FFF2-40B4-BE49-F238E27FC236}">
                  <a16:creationId xmlns:a16="http://schemas.microsoft.com/office/drawing/2014/main" xmlns="" id="{3415C869-BF38-4F37-A07D-99863F6F0C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6616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8">
              <a:extLst>
                <a:ext uri="{FF2B5EF4-FFF2-40B4-BE49-F238E27FC236}">
                  <a16:creationId xmlns:a16="http://schemas.microsoft.com/office/drawing/2014/main" xmlns="" id="{C532C6F8-F368-4C0C-A0C7-26ED5B5C74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355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9">
              <a:extLst>
                <a:ext uri="{FF2B5EF4-FFF2-40B4-BE49-F238E27FC236}">
                  <a16:creationId xmlns:a16="http://schemas.microsoft.com/office/drawing/2014/main" xmlns="" id="{CE0F0051-9235-439E-906C-6D4734860A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7280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xmlns="" id="{595300AA-1720-4A83-A1A6-AEAC14DC44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3702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1">
              <a:extLst>
                <a:ext uri="{FF2B5EF4-FFF2-40B4-BE49-F238E27FC236}">
                  <a16:creationId xmlns:a16="http://schemas.microsoft.com/office/drawing/2014/main" xmlns="" id="{4C3205CA-C6A4-4BC9-A856-44012512D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435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">
              <a:extLst>
                <a:ext uri="{FF2B5EF4-FFF2-40B4-BE49-F238E27FC236}">
                  <a16:creationId xmlns:a16="http://schemas.microsoft.com/office/drawing/2014/main" xmlns="" id="{2ADF09EA-ED2B-435A-98A9-C04F61AEC3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108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">
              <a:extLst>
                <a:ext uri="{FF2B5EF4-FFF2-40B4-BE49-F238E27FC236}">
                  <a16:creationId xmlns:a16="http://schemas.microsoft.com/office/drawing/2014/main" xmlns="" id="{FECDE996-00DD-4523-A839-977B3099D6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6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4">
              <a:extLst>
                <a:ext uri="{FF2B5EF4-FFF2-40B4-BE49-F238E27FC236}">
                  <a16:creationId xmlns:a16="http://schemas.microsoft.com/office/drawing/2014/main" xmlns="" id="{41E13E80-7416-41BF-9F70-0471C37552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391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xmlns="" id="{E0904C63-D5F2-4DEC-BC8B-20A2620174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892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7">
              <a:extLst>
                <a:ext uri="{FF2B5EF4-FFF2-40B4-BE49-F238E27FC236}">
                  <a16:creationId xmlns:a16="http://schemas.microsoft.com/office/drawing/2014/main" xmlns="" id="{E8FF1427-C8C3-4A62-BA09-C39CD288FD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416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5">
              <a:extLst>
                <a:ext uri="{FF2B5EF4-FFF2-40B4-BE49-F238E27FC236}">
                  <a16:creationId xmlns:a16="http://schemas.microsoft.com/office/drawing/2014/main" xmlns="" id="{8A423576-FAF7-451E-8E03-BD83EB4C21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4042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7">
              <a:extLst>
                <a:ext uri="{FF2B5EF4-FFF2-40B4-BE49-F238E27FC236}">
                  <a16:creationId xmlns:a16="http://schemas.microsoft.com/office/drawing/2014/main" xmlns="" id="{6E983BE2-E9E0-42E2-9321-D69CE9C5DE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27906" y="66622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8">
              <a:extLst>
                <a:ext uri="{FF2B5EF4-FFF2-40B4-BE49-F238E27FC236}">
                  <a16:creationId xmlns:a16="http://schemas.microsoft.com/office/drawing/2014/main" xmlns="" id="{D3F95FF6-487C-4B8A-8366-D3ED419325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846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7BEB0739-EF74-4D95-80D7-4173F5B980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665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5">
              <a:extLst>
                <a:ext uri="{FF2B5EF4-FFF2-40B4-BE49-F238E27FC236}">
                  <a16:creationId xmlns:a16="http://schemas.microsoft.com/office/drawing/2014/main" xmlns="" id="{783B7BCE-EE41-439B-B505-CCE4A75EA5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864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6">
              <a:extLst>
                <a:ext uri="{FF2B5EF4-FFF2-40B4-BE49-F238E27FC236}">
                  <a16:creationId xmlns:a16="http://schemas.microsoft.com/office/drawing/2014/main" xmlns="" id="{3C74358B-9A47-45F3-8386-A5618A504A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28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07">
              <a:extLst>
                <a:ext uri="{FF2B5EF4-FFF2-40B4-BE49-F238E27FC236}">
                  <a16:creationId xmlns:a16="http://schemas.microsoft.com/office/drawing/2014/main" xmlns="" id="{99DE0B49-D1D7-4B06-9F02-E82BAD335E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404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8">
              <a:extLst>
                <a:ext uri="{FF2B5EF4-FFF2-40B4-BE49-F238E27FC236}">
                  <a16:creationId xmlns:a16="http://schemas.microsoft.com/office/drawing/2014/main" xmlns="" id="{3E40A68B-6E09-47B3-B503-187E6DB05B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95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9">
              <a:extLst>
                <a:ext uri="{FF2B5EF4-FFF2-40B4-BE49-F238E27FC236}">
                  <a16:creationId xmlns:a16="http://schemas.microsoft.com/office/drawing/2014/main" xmlns="" id="{D689A519-2610-420E-A0A9-969BFF67BB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914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0">
              <a:extLst>
                <a:ext uri="{FF2B5EF4-FFF2-40B4-BE49-F238E27FC236}">
                  <a16:creationId xmlns:a16="http://schemas.microsoft.com/office/drawing/2014/main" xmlns="" id="{6FBC6584-911F-4264-B473-D2BF131653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1">
              <a:extLst>
                <a:ext uri="{FF2B5EF4-FFF2-40B4-BE49-F238E27FC236}">
                  <a16:creationId xmlns:a16="http://schemas.microsoft.com/office/drawing/2014/main" xmlns="" id="{43BA3088-9071-4CB5-AA87-D26ADA6A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720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2">
              <a:extLst>
                <a:ext uri="{FF2B5EF4-FFF2-40B4-BE49-F238E27FC236}">
                  <a16:creationId xmlns:a16="http://schemas.microsoft.com/office/drawing/2014/main" xmlns="" id="{036754A1-5FF1-4DAF-865F-51A8F732D4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670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2">
              <a:extLst>
                <a:ext uri="{FF2B5EF4-FFF2-40B4-BE49-F238E27FC236}">
                  <a16:creationId xmlns:a16="http://schemas.microsoft.com/office/drawing/2014/main" xmlns="" id="{3113C36F-F2C1-4AEF-907E-B011FC7DF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926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3">
              <a:extLst>
                <a:ext uri="{FF2B5EF4-FFF2-40B4-BE49-F238E27FC236}">
                  <a16:creationId xmlns:a16="http://schemas.microsoft.com/office/drawing/2014/main" xmlns="" id="{05297B79-2217-4E20-ADCE-55A99DFC2E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1768" y="208501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0">
              <a:extLst>
                <a:ext uri="{FF2B5EF4-FFF2-40B4-BE49-F238E27FC236}">
                  <a16:creationId xmlns:a16="http://schemas.microsoft.com/office/drawing/2014/main" xmlns="" id="{CDFBCAF2-7156-47B5-B4CD-4C9A6B0C57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989" y="49775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1">
              <a:extLst>
                <a:ext uri="{FF2B5EF4-FFF2-40B4-BE49-F238E27FC236}">
                  <a16:creationId xmlns:a16="http://schemas.microsoft.com/office/drawing/2014/main" xmlns="" id="{6141C6ED-A205-4582-B2B7-28AEFFCE99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4755" y="104742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2">
              <a:extLst>
                <a:ext uri="{FF2B5EF4-FFF2-40B4-BE49-F238E27FC236}">
                  <a16:creationId xmlns:a16="http://schemas.microsoft.com/office/drawing/2014/main" xmlns="" id="{45D98E0C-835E-42DB-8E99-55F88B5D39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641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4">
              <a:extLst>
                <a:ext uri="{FF2B5EF4-FFF2-40B4-BE49-F238E27FC236}">
                  <a16:creationId xmlns:a16="http://schemas.microsoft.com/office/drawing/2014/main" xmlns="" id="{C1A190CA-579E-475F-A682-AE831D0B62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655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5">
              <a:extLst>
                <a:ext uri="{FF2B5EF4-FFF2-40B4-BE49-F238E27FC236}">
                  <a16:creationId xmlns:a16="http://schemas.microsoft.com/office/drawing/2014/main" xmlns="" id="{95752704-828A-4BF6-9D5B-7EE272F3C9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2094" y="81776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1">
              <a:extLst>
                <a:ext uri="{FF2B5EF4-FFF2-40B4-BE49-F238E27FC236}">
                  <a16:creationId xmlns:a16="http://schemas.microsoft.com/office/drawing/2014/main" xmlns="" id="{1DDC7947-4F4F-4B68-8A9A-5B08914D36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6842" y="120201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1">
              <a:extLst>
                <a:ext uri="{FF2B5EF4-FFF2-40B4-BE49-F238E27FC236}">
                  <a16:creationId xmlns:a16="http://schemas.microsoft.com/office/drawing/2014/main" xmlns="" id="{F9B6A847-04BE-4DA2-9766-403B52C533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746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2">
              <a:extLst>
                <a:ext uri="{FF2B5EF4-FFF2-40B4-BE49-F238E27FC236}">
                  <a16:creationId xmlns:a16="http://schemas.microsoft.com/office/drawing/2014/main" xmlns="" id="{E0120860-FA73-465D-98A8-0A80630A76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650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3">
              <a:extLst>
                <a:ext uri="{FF2B5EF4-FFF2-40B4-BE49-F238E27FC236}">
                  <a16:creationId xmlns:a16="http://schemas.microsoft.com/office/drawing/2014/main" xmlns="" id="{73B154EA-FA98-4BA2-B207-56A75AF5FB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4">
              <a:extLst>
                <a:ext uri="{FF2B5EF4-FFF2-40B4-BE49-F238E27FC236}">
                  <a16:creationId xmlns:a16="http://schemas.microsoft.com/office/drawing/2014/main" xmlns="" id="{CD9D9A2E-D334-4FF7-AE1B-3C73FF7355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111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5">
              <a:extLst>
                <a:ext uri="{FF2B5EF4-FFF2-40B4-BE49-F238E27FC236}">
                  <a16:creationId xmlns:a16="http://schemas.microsoft.com/office/drawing/2014/main" xmlns="" id="{C3CEB375-641F-4ACA-BFE8-15BCE9CFB4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946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6">
              <a:extLst>
                <a:ext uri="{FF2B5EF4-FFF2-40B4-BE49-F238E27FC236}">
                  <a16:creationId xmlns:a16="http://schemas.microsoft.com/office/drawing/2014/main" xmlns="" id="{64C2C2DC-ADC8-45C1-9176-0BE21158B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484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7">
              <a:extLst>
                <a:ext uri="{FF2B5EF4-FFF2-40B4-BE49-F238E27FC236}">
                  <a16:creationId xmlns:a16="http://schemas.microsoft.com/office/drawing/2014/main" xmlns="" id="{6DC6FE9E-EE79-4AAD-B79F-D1320F9720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416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8">
              <a:extLst>
                <a:ext uri="{FF2B5EF4-FFF2-40B4-BE49-F238E27FC236}">
                  <a16:creationId xmlns:a16="http://schemas.microsoft.com/office/drawing/2014/main" xmlns="" id="{4A065DC5-0B08-4188-9CAC-C782BE3346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664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9">
              <a:extLst>
                <a:ext uri="{FF2B5EF4-FFF2-40B4-BE49-F238E27FC236}">
                  <a16:creationId xmlns:a16="http://schemas.microsoft.com/office/drawing/2014/main" xmlns="" id="{77933EC7-7607-4F9B-8946-946926844C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954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0">
              <a:extLst>
                <a:ext uri="{FF2B5EF4-FFF2-40B4-BE49-F238E27FC236}">
                  <a16:creationId xmlns:a16="http://schemas.microsoft.com/office/drawing/2014/main" xmlns="" id="{98A0955A-87AB-4E27-A4EB-390D5A9973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04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1">
              <a:extLst>
                <a:ext uri="{FF2B5EF4-FFF2-40B4-BE49-F238E27FC236}">
                  <a16:creationId xmlns:a16="http://schemas.microsoft.com/office/drawing/2014/main" xmlns="" id="{D0D3E081-021C-476C-A0B4-025460A08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376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2">
              <a:extLst>
                <a:ext uri="{FF2B5EF4-FFF2-40B4-BE49-F238E27FC236}">
                  <a16:creationId xmlns:a16="http://schemas.microsoft.com/office/drawing/2014/main" xmlns="" id="{73D4B676-80A8-44CB-A417-17AF4DE19D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994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3">
              <a:extLst>
                <a:ext uri="{FF2B5EF4-FFF2-40B4-BE49-F238E27FC236}">
                  <a16:creationId xmlns:a16="http://schemas.microsoft.com/office/drawing/2014/main" xmlns="" id="{B0210B7F-84AA-41BE-87D2-9F5260010C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285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4">
              <a:extLst>
                <a:ext uri="{FF2B5EF4-FFF2-40B4-BE49-F238E27FC236}">
                  <a16:creationId xmlns:a16="http://schemas.microsoft.com/office/drawing/2014/main" xmlns="" id="{17B17F87-1255-4200-A4C5-1F8661A386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831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3">
              <a:extLst>
                <a:ext uri="{FF2B5EF4-FFF2-40B4-BE49-F238E27FC236}">
                  <a16:creationId xmlns:a16="http://schemas.microsoft.com/office/drawing/2014/main" xmlns="" id="{D55CF0FB-1894-4689-808C-524F20F211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965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4">
              <a:extLst>
                <a:ext uri="{FF2B5EF4-FFF2-40B4-BE49-F238E27FC236}">
                  <a16:creationId xmlns:a16="http://schemas.microsoft.com/office/drawing/2014/main" xmlns="" id="{6D672041-E9F6-41CA-8F94-8F92F4F523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305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5">
              <a:extLst>
                <a:ext uri="{FF2B5EF4-FFF2-40B4-BE49-F238E27FC236}">
                  <a16:creationId xmlns:a16="http://schemas.microsoft.com/office/drawing/2014/main" xmlns="" id="{F2980BBB-6C11-4661-B664-64A509E79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734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7">
              <a:extLst>
                <a:ext uri="{FF2B5EF4-FFF2-40B4-BE49-F238E27FC236}">
                  <a16:creationId xmlns:a16="http://schemas.microsoft.com/office/drawing/2014/main" xmlns="" id="{74418F40-0BE6-45C5-A622-A4EC9ECC7C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3466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8">
              <a:extLst>
                <a:ext uri="{FF2B5EF4-FFF2-40B4-BE49-F238E27FC236}">
                  <a16:creationId xmlns:a16="http://schemas.microsoft.com/office/drawing/2014/main" xmlns="" id="{689670C9-875E-4A8F-8485-379483869D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7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9">
              <a:extLst>
                <a:ext uri="{FF2B5EF4-FFF2-40B4-BE49-F238E27FC236}">
                  <a16:creationId xmlns:a16="http://schemas.microsoft.com/office/drawing/2014/main" xmlns="" id="{B73F6F9B-7042-48A0-8AAB-CFD4AE104C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1075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0">
              <a:extLst>
                <a:ext uri="{FF2B5EF4-FFF2-40B4-BE49-F238E27FC236}">
                  <a16:creationId xmlns:a16="http://schemas.microsoft.com/office/drawing/2014/main" xmlns="" id="{D9922668-2B6F-4226-BEBD-91DBE7EBF8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798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1">
              <a:extLst>
                <a:ext uri="{FF2B5EF4-FFF2-40B4-BE49-F238E27FC236}">
                  <a16:creationId xmlns:a16="http://schemas.microsoft.com/office/drawing/2014/main" xmlns="" id="{25E4C9F4-6F2B-48AB-A99B-392DE5473A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627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5">
              <a:extLst>
                <a:ext uri="{FF2B5EF4-FFF2-40B4-BE49-F238E27FC236}">
                  <a16:creationId xmlns:a16="http://schemas.microsoft.com/office/drawing/2014/main" xmlns="" id="{65715319-1FF9-45E8-9E9A-C674AF42EF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837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6">
              <a:extLst>
                <a:ext uri="{FF2B5EF4-FFF2-40B4-BE49-F238E27FC236}">
                  <a16:creationId xmlns:a16="http://schemas.microsoft.com/office/drawing/2014/main" xmlns="" id="{12649F26-7CDE-4DB8-83B3-EF3782AD08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660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">
              <a:extLst>
                <a:ext uri="{FF2B5EF4-FFF2-40B4-BE49-F238E27FC236}">
                  <a16:creationId xmlns:a16="http://schemas.microsoft.com/office/drawing/2014/main" xmlns="" id="{2FE4021B-DAF2-4374-BA57-A349243422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8">
              <a:extLst>
                <a:ext uri="{FF2B5EF4-FFF2-40B4-BE49-F238E27FC236}">
                  <a16:creationId xmlns:a16="http://schemas.microsoft.com/office/drawing/2014/main" xmlns="" id="{DF5BAFBB-6EF3-4AB2-AEB6-101F5E93BD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94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9">
              <a:extLst>
                <a:ext uri="{FF2B5EF4-FFF2-40B4-BE49-F238E27FC236}">
                  <a16:creationId xmlns:a16="http://schemas.microsoft.com/office/drawing/2014/main" xmlns="" id="{237BBB0E-5E66-4455-9E38-5A7A576FA9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02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33">
              <a:extLst>
                <a:ext uri="{FF2B5EF4-FFF2-40B4-BE49-F238E27FC236}">
                  <a16:creationId xmlns:a16="http://schemas.microsoft.com/office/drawing/2014/main" xmlns="" id="{F3737C72-7122-4969-90DB-9F1A2A2E76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84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36">
              <a:extLst>
                <a:ext uri="{FF2B5EF4-FFF2-40B4-BE49-F238E27FC236}">
                  <a16:creationId xmlns:a16="http://schemas.microsoft.com/office/drawing/2014/main" xmlns="" id="{E0471B7E-606B-4DF6-97A3-C86A230047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898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37">
              <a:extLst>
                <a:ext uri="{FF2B5EF4-FFF2-40B4-BE49-F238E27FC236}">
                  <a16:creationId xmlns:a16="http://schemas.microsoft.com/office/drawing/2014/main" xmlns="" id="{90E27B31-5A24-46EB-85BE-DC5C886BC1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348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8">
              <a:extLst>
                <a:ext uri="{FF2B5EF4-FFF2-40B4-BE49-F238E27FC236}">
                  <a16:creationId xmlns:a16="http://schemas.microsoft.com/office/drawing/2014/main" xmlns="" id="{2EDC5D7B-EB07-447D-B76E-A07A6632D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325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9">
              <a:extLst>
                <a:ext uri="{FF2B5EF4-FFF2-40B4-BE49-F238E27FC236}">
                  <a16:creationId xmlns:a16="http://schemas.microsoft.com/office/drawing/2014/main" xmlns="" id="{BC74D79F-6756-4F06-A0F5-DC43209C53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599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40">
              <a:extLst>
                <a:ext uri="{FF2B5EF4-FFF2-40B4-BE49-F238E27FC236}">
                  <a16:creationId xmlns:a16="http://schemas.microsoft.com/office/drawing/2014/main" xmlns="" id="{2210FDBB-A853-4414-A030-69E1F4295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7675" y="2936171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42">
              <a:extLst>
                <a:ext uri="{FF2B5EF4-FFF2-40B4-BE49-F238E27FC236}">
                  <a16:creationId xmlns:a16="http://schemas.microsoft.com/office/drawing/2014/main" xmlns="" id="{9AAC29D9-EC94-4008-824A-E1F0F2187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041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43">
              <a:extLst>
                <a:ext uri="{FF2B5EF4-FFF2-40B4-BE49-F238E27FC236}">
                  <a16:creationId xmlns:a16="http://schemas.microsoft.com/office/drawing/2014/main" xmlns="" id="{8B39C842-398E-4937-A696-BFFC3860B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4434" y="579327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44">
              <a:extLst>
                <a:ext uri="{FF2B5EF4-FFF2-40B4-BE49-F238E27FC236}">
                  <a16:creationId xmlns:a16="http://schemas.microsoft.com/office/drawing/2014/main" xmlns="" id="{7088F78F-878E-460B-87EC-BA3BF1B546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885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45">
              <a:extLst>
                <a:ext uri="{FF2B5EF4-FFF2-40B4-BE49-F238E27FC236}">
                  <a16:creationId xmlns:a16="http://schemas.microsoft.com/office/drawing/2014/main" xmlns="" id="{63E026E2-AE0E-499A-A8FA-39274DFB0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16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xmlns="" id="{550BA48D-6442-47A4-95D9-5C452FF888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710" y="67379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xmlns="" id="{06EF15E3-76AB-4075-B334-94FD017C56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176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6">
              <a:extLst>
                <a:ext uri="{FF2B5EF4-FFF2-40B4-BE49-F238E27FC236}">
                  <a16:creationId xmlns:a16="http://schemas.microsoft.com/office/drawing/2014/main" xmlns="" id="{9FED76EA-CA3D-4690-9FCE-768160FAB4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5063" y="1324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312963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xmlns="" id="{6BB4A288-31AD-48C2-B51A-26D773DE2A2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F36FF0C2-1368-4678-BFE9-F06C8370BE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969445" y="41005"/>
            <a:ext cx="952998" cy="6797768"/>
            <a:chOff x="11084465" y="29503"/>
            <a:chExt cx="952998" cy="6797768"/>
          </a:xfrm>
          <a:solidFill>
            <a:schemeClr val="bg2">
              <a:lumMod val="90000"/>
            </a:schemeClr>
          </a:solidFill>
        </p:grpSpPr>
        <p:sp>
          <p:nvSpPr>
            <p:cNvPr id="71" name="Freeform 6">
              <a:extLst>
                <a:ext uri="{FF2B5EF4-FFF2-40B4-BE49-F238E27FC236}">
                  <a16:creationId xmlns:a16="http://schemas.microsoft.com/office/drawing/2014/main" xmlns="" id="{8AA07C56-137F-4036-AA62-DFAD3220BB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22617" y="44533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">
              <a:extLst>
                <a:ext uri="{FF2B5EF4-FFF2-40B4-BE49-F238E27FC236}">
                  <a16:creationId xmlns:a16="http://schemas.microsoft.com/office/drawing/2014/main" xmlns="" id="{99EDAC04-A9E6-483F-A558-95AE3322C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43845" y="65544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xmlns="" id="{B24B08F8-86A7-46CF-B135-85BC89E6C9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79248" y="171177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xmlns="" id="{305C79E4-50EB-4252-9ED5-4E6746CF95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07653" y="353284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0">
              <a:extLst>
                <a:ext uri="{FF2B5EF4-FFF2-40B4-BE49-F238E27FC236}">
                  <a16:creationId xmlns:a16="http://schemas.microsoft.com/office/drawing/2014/main" xmlns="" id="{DB9EF8C6-625B-4D05-9F40-1148F344EB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082447" y="6380463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3">
              <a:extLst>
                <a:ext uri="{FF2B5EF4-FFF2-40B4-BE49-F238E27FC236}">
                  <a16:creationId xmlns:a16="http://schemas.microsoft.com/office/drawing/2014/main" xmlns="" id="{0BA3E572-C292-4182-9C48-64E7499383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00148" y="671795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1">
              <a:extLst>
                <a:ext uri="{FF2B5EF4-FFF2-40B4-BE49-F238E27FC236}">
                  <a16:creationId xmlns:a16="http://schemas.microsoft.com/office/drawing/2014/main" xmlns="" id="{C808C642-A448-4334-A45D-298E195231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18707" y="6470571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3">
              <a:extLst>
                <a:ext uri="{FF2B5EF4-FFF2-40B4-BE49-F238E27FC236}">
                  <a16:creationId xmlns:a16="http://schemas.microsoft.com/office/drawing/2014/main" xmlns="" id="{50A0B194-227C-471A-9007-E04C1B2A64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89540" y="620594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5">
              <a:extLst>
                <a:ext uri="{FF2B5EF4-FFF2-40B4-BE49-F238E27FC236}">
                  <a16:creationId xmlns:a16="http://schemas.microsoft.com/office/drawing/2014/main" xmlns="" id="{01503FB7-35F4-452A-AA13-FA9B739567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86135" y="600613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6">
              <a:extLst>
                <a:ext uri="{FF2B5EF4-FFF2-40B4-BE49-F238E27FC236}">
                  <a16:creationId xmlns:a16="http://schemas.microsoft.com/office/drawing/2014/main" xmlns="" id="{A7428F14-26D7-4251-B0D7-13ED3363B6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8119" y="510640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7">
              <a:extLst>
                <a:ext uri="{FF2B5EF4-FFF2-40B4-BE49-F238E27FC236}">
                  <a16:creationId xmlns:a16="http://schemas.microsoft.com/office/drawing/2014/main" xmlns="" id="{0E380A7C-6EA8-42E7-A052-CC1F301CB3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90238" y="577190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>
              <a:extLst>
                <a:ext uri="{FF2B5EF4-FFF2-40B4-BE49-F238E27FC236}">
                  <a16:creationId xmlns:a16="http://schemas.microsoft.com/office/drawing/2014/main" xmlns="" id="{E45EC6E9-E9FB-414B-916B-1A4F397CCE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5305" y="5566595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1">
              <a:extLst>
                <a:ext uri="{FF2B5EF4-FFF2-40B4-BE49-F238E27FC236}">
                  <a16:creationId xmlns:a16="http://schemas.microsoft.com/office/drawing/2014/main" xmlns="" id="{246B8861-C096-4519-B056-40D9F3D57E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52805" y="530204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9">
              <a:extLst>
                <a:ext uri="{FF2B5EF4-FFF2-40B4-BE49-F238E27FC236}">
                  <a16:creationId xmlns:a16="http://schemas.microsoft.com/office/drawing/2014/main" xmlns="" id="{8FB4DB52-8534-409C-99C2-15A5B4B7D8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18872" y="664902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0">
              <a:extLst>
                <a:ext uri="{FF2B5EF4-FFF2-40B4-BE49-F238E27FC236}">
                  <a16:creationId xmlns:a16="http://schemas.microsoft.com/office/drawing/2014/main" xmlns="" id="{9DC9CA5F-8A82-4023-976E-F75636887C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49356" y="635653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1">
              <a:extLst>
                <a:ext uri="{FF2B5EF4-FFF2-40B4-BE49-F238E27FC236}">
                  <a16:creationId xmlns:a16="http://schemas.microsoft.com/office/drawing/2014/main" xmlns="" id="{51B27B7C-9F3B-45E9-B20B-1ADA12E2BD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39941" y="524538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2">
              <a:extLst>
                <a:ext uri="{FF2B5EF4-FFF2-40B4-BE49-F238E27FC236}">
                  <a16:creationId xmlns:a16="http://schemas.microsoft.com/office/drawing/2014/main" xmlns="" id="{3C052CD9-53CD-418A-BADE-A89B108DA1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44511" y="5489055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3">
              <a:extLst>
                <a:ext uri="{FF2B5EF4-FFF2-40B4-BE49-F238E27FC236}">
                  <a16:creationId xmlns:a16="http://schemas.microsoft.com/office/drawing/2014/main" xmlns="" id="{AB40D02E-FFB3-4513-B68F-19D5F87BE3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69296" y="5715712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>
              <a:extLst>
                <a:ext uri="{FF2B5EF4-FFF2-40B4-BE49-F238E27FC236}">
                  <a16:creationId xmlns:a16="http://schemas.microsoft.com/office/drawing/2014/main" xmlns="" id="{4E0CF1B4-7350-45D3-AA67-23D3DA1445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52595" y="6058911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>
              <a:extLst>
                <a:ext uri="{FF2B5EF4-FFF2-40B4-BE49-F238E27FC236}">
                  <a16:creationId xmlns:a16="http://schemas.microsoft.com/office/drawing/2014/main" xmlns="" id="{BCFB5000-DB4D-4D2B-B5A9-E4DC57DA22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44150" y="5453670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5">
              <a:extLst>
                <a:ext uri="{FF2B5EF4-FFF2-40B4-BE49-F238E27FC236}">
                  <a16:creationId xmlns:a16="http://schemas.microsoft.com/office/drawing/2014/main" xmlns="" id="{10583E8C-B65B-44DE-AB4C-50739C275F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792501" y="5511559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7">
              <a:extLst>
                <a:ext uri="{FF2B5EF4-FFF2-40B4-BE49-F238E27FC236}">
                  <a16:creationId xmlns:a16="http://schemas.microsoft.com/office/drawing/2014/main" xmlns="" id="{9EDC808B-6650-4B67-AFBF-66C035A86F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03807" y="523591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8">
              <a:extLst>
                <a:ext uri="{FF2B5EF4-FFF2-40B4-BE49-F238E27FC236}">
                  <a16:creationId xmlns:a16="http://schemas.microsoft.com/office/drawing/2014/main" xmlns="" id="{188B201A-7DC8-4D7A-97B6-D8044588C5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24688" y="6316093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9">
              <a:extLst>
                <a:ext uri="{FF2B5EF4-FFF2-40B4-BE49-F238E27FC236}">
                  <a16:creationId xmlns:a16="http://schemas.microsoft.com/office/drawing/2014/main" xmlns="" id="{E60F1A42-D89E-46D0-BC94-E40CE89389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08704" y="5801429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1">
              <a:extLst>
                <a:ext uri="{FF2B5EF4-FFF2-40B4-BE49-F238E27FC236}">
                  <a16:creationId xmlns:a16="http://schemas.microsoft.com/office/drawing/2014/main" xmlns="" id="{5FEC35CE-44F6-46DC-933C-E30C32583B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33689" y="6070485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2">
              <a:extLst>
                <a:ext uri="{FF2B5EF4-FFF2-40B4-BE49-F238E27FC236}">
                  <a16:creationId xmlns:a16="http://schemas.microsoft.com/office/drawing/2014/main" xmlns="" id="{80E6833F-4096-4C39-87A1-D1C13F7B92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42486" y="6597613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22">
              <a:extLst>
                <a:ext uri="{FF2B5EF4-FFF2-40B4-BE49-F238E27FC236}">
                  <a16:creationId xmlns:a16="http://schemas.microsoft.com/office/drawing/2014/main" xmlns="" id="{C7FA2BEA-6139-4CC0-9077-53F3E770D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32857" y="615519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2">
              <a:extLst>
                <a:ext uri="{FF2B5EF4-FFF2-40B4-BE49-F238E27FC236}">
                  <a16:creationId xmlns:a16="http://schemas.microsoft.com/office/drawing/2014/main" xmlns="" id="{B8FF5505-741C-4F51-8085-FA6BEE6D3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3671" y="413663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3">
              <a:extLst>
                <a:ext uri="{FF2B5EF4-FFF2-40B4-BE49-F238E27FC236}">
                  <a16:creationId xmlns:a16="http://schemas.microsoft.com/office/drawing/2014/main" xmlns="" id="{0CC1EAAD-EC93-467A-9F9F-081C46DA55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86668" y="307633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4">
              <a:extLst>
                <a:ext uri="{FF2B5EF4-FFF2-40B4-BE49-F238E27FC236}">
                  <a16:creationId xmlns:a16="http://schemas.microsoft.com/office/drawing/2014/main" xmlns="" id="{E4D416D8-950B-46A4-BE7C-B8F15C96AA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99576" y="207003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5">
              <a:extLst>
                <a:ext uri="{FF2B5EF4-FFF2-40B4-BE49-F238E27FC236}">
                  <a16:creationId xmlns:a16="http://schemas.microsoft.com/office/drawing/2014/main" xmlns="" id="{7951D665-8157-4D6B-922C-A1900B577C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07468" y="28583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6">
              <a:extLst>
                <a:ext uri="{FF2B5EF4-FFF2-40B4-BE49-F238E27FC236}">
                  <a16:creationId xmlns:a16="http://schemas.microsoft.com/office/drawing/2014/main" xmlns="" id="{29F5F3A4-D45D-4658-AB98-99B4B4A42A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2039" y="1389379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7">
              <a:extLst>
                <a:ext uri="{FF2B5EF4-FFF2-40B4-BE49-F238E27FC236}">
                  <a16:creationId xmlns:a16="http://schemas.microsoft.com/office/drawing/2014/main" xmlns="" id="{014794A8-7E72-486F-8FA4-27526B180C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39516" y="4357073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8">
              <a:extLst>
                <a:ext uri="{FF2B5EF4-FFF2-40B4-BE49-F238E27FC236}">
                  <a16:creationId xmlns:a16="http://schemas.microsoft.com/office/drawing/2014/main" xmlns="" id="{45C1B2B9-25BC-4581-957B-C68ECDC71C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19441" y="2569203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9">
              <a:extLst>
                <a:ext uri="{FF2B5EF4-FFF2-40B4-BE49-F238E27FC236}">
                  <a16:creationId xmlns:a16="http://schemas.microsoft.com/office/drawing/2014/main" xmlns="" id="{841147DE-C257-4ECB-9E2A-64910119DF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3788" y="2315841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0">
              <a:extLst>
                <a:ext uri="{FF2B5EF4-FFF2-40B4-BE49-F238E27FC236}">
                  <a16:creationId xmlns:a16="http://schemas.microsoft.com/office/drawing/2014/main" xmlns="" id="{988A74A0-9CF0-4363-B47C-8F7A1D864B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5280" y="485914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1">
              <a:extLst>
                <a:ext uri="{FF2B5EF4-FFF2-40B4-BE49-F238E27FC236}">
                  <a16:creationId xmlns:a16="http://schemas.microsoft.com/office/drawing/2014/main" xmlns="" id="{98682529-A56F-4F0E-B250-68E8C5AE35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2039" y="1181851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2">
              <a:extLst>
                <a:ext uri="{FF2B5EF4-FFF2-40B4-BE49-F238E27FC236}">
                  <a16:creationId xmlns:a16="http://schemas.microsoft.com/office/drawing/2014/main" xmlns="" id="{B8D68705-B8DF-4E6C-BB40-8517E89E5B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33871" y="1845067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4">
              <a:extLst>
                <a:ext uri="{FF2B5EF4-FFF2-40B4-BE49-F238E27FC236}">
                  <a16:creationId xmlns:a16="http://schemas.microsoft.com/office/drawing/2014/main" xmlns="" id="{8DD7573C-717E-403E-B71D-9BCACDAB21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43373" y="337318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5">
              <a:extLst>
                <a:ext uri="{FF2B5EF4-FFF2-40B4-BE49-F238E27FC236}">
                  <a16:creationId xmlns:a16="http://schemas.microsoft.com/office/drawing/2014/main" xmlns="" id="{D4194B4D-7157-4ACF-95DC-D7AF0A6952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52232" y="1599401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6">
              <a:extLst>
                <a:ext uri="{FF2B5EF4-FFF2-40B4-BE49-F238E27FC236}">
                  <a16:creationId xmlns:a16="http://schemas.microsoft.com/office/drawing/2014/main" xmlns="" id="{5D8F0A7C-354E-4FE2-B794-45E818F1B1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6212" y="4626521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7">
              <a:extLst>
                <a:ext uri="{FF2B5EF4-FFF2-40B4-BE49-F238E27FC236}">
                  <a16:creationId xmlns:a16="http://schemas.microsoft.com/office/drawing/2014/main" xmlns="" id="{CB85A072-967A-4698-A424-354CE20354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41483" y="3610834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8">
              <a:extLst>
                <a:ext uri="{FF2B5EF4-FFF2-40B4-BE49-F238E27FC236}">
                  <a16:creationId xmlns:a16="http://schemas.microsoft.com/office/drawing/2014/main" xmlns="" id="{8DA02448-8B5C-4AC9-BDD5-14770E75FB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60404" y="384348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9">
              <a:extLst>
                <a:ext uri="{FF2B5EF4-FFF2-40B4-BE49-F238E27FC236}">
                  <a16:creationId xmlns:a16="http://schemas.microsoft.com/office/drawing/2014/main" xmlns="" id="{AD010EBD-511F-45F4-BB35-0C2CFB774A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48882" y="920437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xmlns="" id="{F1124E4C-C7DB-4951-873E-C80F170A27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53136" y="451325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xmlns="" id="{B9EE9131-6E1F-470B-B22B-60EACE2889E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13887" y="3292339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xmlns="" id="{E46F449B-1590-472C-86DA-EB4E44AB67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87119" y="475626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5">
              <a:extLst>
                <a:ext uri="{FF2B5EF4-FFF2-40B4-BE49-F238E27FC236}">
                  <a16:creationId xmlns:a16="http://schemas.microsoft.com/office/drawing/2014/main" xmlns="" id="{8EBE2813-0BAB-41DC-96D3-C3688D4C54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02438" y="3633468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6">
              <a:extLst>
                <a:ext uri="{FF2B5EF4-FFF2-40B4-BE49-F238E27FC236}">
                  <a16:creationId xmlns:a16="http://schemas.microsoft.com/office/drawing/2014/main" xmlns="" id="{A11A26A2-8C23-4F7E-9D71-54E87A0438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04909" y="2054390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7">
              <a:extLst>
                <a:ext uri="{FF2B5EF4-FFF2-40B4-BE49-F238E27FC236}">
                  <a16:creationId xmlns:a16="http://schemas.microsoft.com/office/drawing/2014/main" xmlns="" id="{148900A8-18D9-433E-BA76-880B7509D3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98145" y="2831840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8">
              <a:extLst>
                <a:ext uri="{FF2B5EF4-FFF2-40B4-BE49-F238E27FC236}">
                  <a16:creationId xmlns:a16="http://schemas.microsoft.com/office/drawing/2014/main" xmlns="" id="{03EA20F8-80B4-406A-82F3-B78F8AAB33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13292" y="4168868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9">
              <a:extLst>
                <a:ext uri="{FF2B5EF4-FFF2-40B4-BE49-F238E27FC236}">
                  <a16:creationId xmlns:a16="http://schemas.microsoft.com/office/drawing/2014/main" xmlns="" id="{1AC69F26-3D5A-412D-9B24-069B1608FF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04792" y="1772145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0">
              <a:extLst>
                <a:ext uri="{FF2B5EF4-FFF2-40B4-BE49-F238E27FC236}">
                  <a16:creationId xmlns:a16="http://schemas.microsoft.com/office/drawing/2014/main" xmlns="" id="{3FC53C49-A9EC-4769-8F1C-CAF2163FE5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53871" y="1216307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71">
              <a:extLst>
                <a:ext uri="{FF2B5EF4-FFF2-40B4-BE49-F238E27FC236}">
                  <a16:creationId xmlns:a16="http://schemas.microsoft.com/office/drawing/2014/main" xmlns="" id="{E306E0D3-EEA9-4BD5-97D0-B407DC0771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06541" y="231401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72">
              <a:extLst>
                <a:ext uri="{FF2B5EF4-FFF2-40B4-BE49-F238E27FC236}">
                  <a16:creationId xmlns:a16="http://schemas.microsoft.com/office/drawing/2014/main" xmlns="" id="{3DA4D402-E6F2-44EF-B3C2-035BBE799D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09804" y="2540871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73">
              <a:extLst>
                <a:ext uri="{FF2B5EF4-FFF2-40B4-BE49-F238E27FC236}">
                  <a16:creationId xmlns:a16="http://schemas.microsoft.com/office/drawing/2014/main" xmlns="" id="{685A00C5-F801-4DCE-A740-60116110C4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14678" y="304703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74">
              <a:extLst>
                <a:ext uri="{FF2B5EF4-FFF2-40B4-BE49-F238E27FC236}">
                  <a16:creationId xmlns:a16="http://schemas.microsoft.com/office/drawing/2014/main" xmlns="" id="{AD81D144-1049-4F07-B64A-494595AEF1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30776" y="1430030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75">
              <a:extLst>
                <a:ext uri="{FF2B5EF4-FFF2-40B4-BE49-F238E27FC236}">
                  <a16:creationId xmlns:a16="http://schemas.microsoft.com/office/drawing/2014/main" xmlns="" id="{7AF2D738-D1B9-4216-A4C9-1AEA74978E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544628" y="5018066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77">
              <a:extLst>
                <a:ext uri="{FF2B5EF4-FFF2-40B4-BE49-F238E27FC236}">
                  <a16:creationId xmlns:a16="http://schemas.microsoft.com/office/drawing/2014/main" xmlns="" id="{ACCAEBED-349A-4A9F-ABE6-C218E13DA6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16342" y="385704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85">
              <a:extLst>
                <a:ext uri="{FF2B5EF4-FFF2-40B4-BE49-F238E27FC236}">
                  <a16:creationId xmlns:a16="http://schemas.microsoft.com/office/drawing/2014/main" xmlns="" id="{449E2683-98C3-4578-93E8-6740F1D2C5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54010" y="100719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87">
              <a:extLst>
                <a:ext uri="{FF2B5EF4-FFF2-40B4-BE49-F238E27FC236}">
                  <a16:creationId xmlns:a16="http://schemas.microsoft.com/office/drawing/2014/main" xmlns="" id="{F2DD3CED-5338-4ED7-9411-2026EE2463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59442" y="79069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88">
              <a:extLst>
                <a:ext uri="{FF2B5EF4-FFF2-40B4-BE49-F238E27FC236}">
                  <a16:creationId xmlns:a16="http://schemas.microsoft.com/office/drawing/2014/main" xmlns="" id="{939A6FE0-5D9F-4E14-A644-400D02E107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687374" y="182832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1">
              <a:extLst>
                <a:ext uri="{FF2B5EF4-FFF2-40B4-BE49-F238E27FC236}">
                  <a16:creationId xmlns:a16="http://schemas.microsoft.com/office/drawing/2014/main" xmlns="" id="{8DD21398-3558-4594-BCBB-4812E953AF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35835" y="4740844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2">
              <a:extLst>
                <a:ext uri="{FF2B5EF4-FFF2-40B4-BE49-F238E27FC236}">
                  <a16:creationId xmlns:a16="http://schemas.microsoft.com/office/drawing/2014/main" xmlns="" id="{C0467C36-997C-428D-8B2C-4194971C10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43618" y="5014918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3">
              <a:extLst>
                <a:ext uri="{FF2B5EF4-FFF2-40B4-BE49-F238E27FC236}">
                  <a16:creationId xmlns:a16="http://schemas.microsoft.com/office/drawing/2014/main" xmlns="" id="{7A3A1CB8-A3D2-48F9-8D47-3E0E9C36FC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38432" y="4222102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4">
              <a:extLst>
                <a:ext uri="{FF2B5EF4-FFF2-40B4-BE49-F238E27FC236}">
                  <a16:creationId xmlns:a16="http://schemas.microsoft.com/office/drawing/2014/main" xmlns="" id="{F0EBEBD0-4EA8-4560-9921-BF43DC7B4C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72692" y="2116258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95">
              <a:extLst>
                <a:ext uri="{FF2B5EF4-FFF2-40B4-BE49-F238E27FC236}">
                  <a16:creationId xmlns:a16="http://schemas.microsoft.com/office/drawing/2014/main" xmlns="" id="{C54EC822-DFA6-4D93-8DC8-DC0A840298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67378" y="448735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96">
              <a:extLst>
                <a:ext uri="{FF2B5EF4-FFF2-40B4-BE49-F238E27FC236}">
                  <a16:creationId xmlns:a16="http://schemas.microsoft.com/office/drawing/2014/main" xmlns="" id="{D65DCD79-2FDE-464F-A79B-10BB33DAFF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80093" y="3902573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97">
              <a:extLst>
                <a:ext uri="{FF2B5EF4-FFF2-40B4-BE49-F238E27FC236}">
                  <a16:creationId xmlns:a16="http://schemas.microsoft.com/office/drawing/2014/main" xmlns="" id="{ACC6CC67-1A50-4D24-9119-85096ADA9B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67359" y="2680665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8">
              <a:extLst>
                <a:ext uri="{FF2B5EF4-FFF2-40B4-BE49-F238E27FC236}">
                  <a16:creationId xmlns:a16="http://schemas.microsoft.com/office/drawing/2014/main" xmlns="" id="{986891AA-2CD6-4DCC-8B50-D24F0162EA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67410" y="3241558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99">
              <a:extLst>
                <a:ext uri="{FF2B5EF4-FFF2-40B4-BE49-F238E27FC236}">
                  <a16:creationId xmlns:a16="http://schemas.microsoft.com/office/drawing/2014/main" xmlns="" id="{00E2F201-70C1-4ED3-829B-EB59E952E8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51512" y="2915059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0">
              <a:extLst>
                <a:ext uri="{FF2B5EF4-FFF2-40B4-BE49-F238E27FC236}">
                  <a16:creationId xmlns:a16="http://schemas.microsoft.com/office/drawing/2014/main" xmlns="" id="{A6DD6332-E461-4F10-8D82-AB5B0A7E53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84501" y="359842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1">
              <a:extLst>
                <a:ext uri="{FF2B5EF4-FFF2-40B4-BE49-F238E27FC236}">
                  <a16:creationId xmlns:a16="http://schemas.microsoft.com/office/drawing/2014/main" xmlns="" id="{6AE8F5D2-BE5E-4B80-8FBC-641F2973B8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80037" y="2402462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2">
              <a:extLst>
                <a:ext uri="{FF2B5EF4-FFF2-40B4-BE49-F238E27FC236}">
                  <a16:creationId xmlns:a16="http://schemas.microsoft.com/office/drawing/2014/main" xmlns="" id="{6DECA84D-7932-41AC-8542-012632996F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00694" y="1824126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3">
              <a:extLst>
                <a:ext uri="{FF2B5EF4-FFF2-40B4-BE49-F238E27FC236}">
                  <a16:creationId xmlns:a16="http://schemas.microsoft.com/office/drawing/2014/main" xmlns="" id="{C1A6F2B1-82E1-4AEF-BCBB-9ADBB338DE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98291" y="155043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4">
              <a:extLst>
                <a:ext uri="{FF2B5EF4-FFF2-40B4-BE49-F238E27FC236}">
                  <a16:creationId xmlns:a16="http://schemas.microsoft.com/office/drawing/2014/main" xmlns="" id="{403C258E-F8DE-43B9-AF08-897A81D33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16643" y="5116633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3">
              <a:extLst>
                <a:ext uri="{FF2B5EF4-FFF2-40B4-BE49-F238E27FC236}">
                  <a16:creationId xmlns:a16="http://schemas.microsoft.com/office/drawing/2014/main" xmlns="" id="{BBE141A3-0570-4483-93D5-301BE7ECB6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62643" y="2725450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4">
              <a:extLst>
                <a:ext uri="{FF2B5EF4-FFF2-40B4-BE49-F238E27FC236}">
                  <a16:creationId xmlns:a16="http://schemas.microsoft.com/office/drawing/2014/main" xmlns="" id="{6C3E05F9-E50D-4BCF-91BC-01D59C9610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62783" y="396240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5">
              <a:extLst>
                <a:ext uri="{FF2B5EF4-FFF2-40B4-BE49-F238E27FC236}">
                  <a16:creationId xmlns:a16="http://schemas.microsoft.com/office/drawing/2014/main" xmlns="" id="{CD932AE2-2A3D-433E-B718-28ED727D2D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68496" y="3299546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7">
              <a:extLst>
                <a:ext uri="{FF2B5EF4-FFF2-40B4-BE49-F238E27FC236}">
                  <a16:creationId xmlns:a16="http://schemas.microsoft.com/office/drawing/2014/main" xmlns="" id="{8D09562E-0B00-4C95-A7C2-577F67EA56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980294" y="1603867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8">
              <a:extLst>
                <a:ext uri="{FF2B5EF4-FFF2-40B4-BE49-F238E27FC236}">
                  <a16:creationId xmlns:a16="http://schemas.microsoft.com/office/drawing/2014/main" xmlns="" id="{513CB7FD-DC7A-4CF7-B050-F3FD4B6DA8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99900" y="90635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9">
              <a:extLst>
                <a:ext uri="{FF2B5EF4-FFF2-40B4-BE49-F238E27FC236}">
                  <a16:creationId xmlns:a16="http://schemas.microsoft.com/office/drawing/2014/main" xmlns="" id="{4B87A25A-B78E-40BA-8964-AA0D84460B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98177" y="1175595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20">
              <a:extLst>
                <a:ext uri="{FF2B5EF4-FFF2-40B4-BE49-F238E27FC236}">
                  <a16:creationId xmlns:a16="http://schemas.microsoft.com/office/drawing/2014/main" xmlns="" id="{BD55937F-97E3-4FB7-906A-827A5690B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21828" y="38805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21">
              <a:extLst>
                <a:ext uri="{FF2B5EF4-FFF2-40B4-BE49-F238E27FC236}">
                  <a16:creationId xmlns:a16="http://schemas.microsoft.com/office/drawing/2014/main" xmlns="" id="{68D68F87-9FC4-4F32-911C-65A5B8B743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318379" y="12012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00">
              <a:extLst>
                <a:ext uri="{FF2B5EF4-FFF2-40B4-BE49-F238E27FC236}">
                  <a16:creationId xmlns:a16="http://schemas.microsoft.com/office/drawing/2014/main" xmlns="" id="{DDEAB08E-18C9-4C44-82FD-1ACAD9A6ED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884500" y="4682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xmlns="" id="{62875BCB-EB4F-59CF-B28B-45E93FDE27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979" y="-147954"/>
            <a:ext cx="10560842" cy="7003255"/>
          </a:xfrm>
        </p:spPr>
      </p:pic>
    </p:spTree>
    <p:extLst>
      <p:ext uri="{BB962C8B-B14F-4D97-AF65-F5344CB8AC3E}">
        <p14:creationId xmlns:p14="http://schemas.microsoft.com/office/powerpoint/2010/main" xmlns="" val="1135806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3819626A-1849-4F10-89EC-215F6A4BCF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36" y="0"/>
            <a:ext cx="12192000" cy="491319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F157E2FC-7179-EB9B-9F6D-A93F5EA3D7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8381" y="876300"/>
            <a:ext cx="8595239" cy="2911869"/>
          </a:xfrm>
        </p:spPr>
        <p:txBody>
          <a:bodyPr anchor="b">
            <a:normAutofit/>
          </a:bodyPr>
          <a:lstStyle/>
          <a:p>
            <a:r>
              <a:rPr lang="en-US" b="1" dirty="0" err="1"/>
              <a:t>Dziękuję</a:t>
            </a:r>
            <a:r>
              <a:rPr lang="en-US" b="1" dirty="0"/>
              <a:t> za </a:t>
            </a:r>
            <a:r>
              <a:rPr lang="en-US" b="1" dirty="0" err="1"/>
              <a:t>uwagę</a:t>
            </a:r>
            <a:r>
              <a:rPr lang="en-US" b="1" dirty="0"/>
              <a:t>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9A405F3-35C7-B766-4360-3FD3A2912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0566" y="5507081"/>
            <a:ext cx="7326066" cy="7982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Wiktoria Gustek 3pi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AAEF0DB4-E2F1-4DE6-A55A-B7511FD6E9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688" y="4541153"/>
            <a:ext cx="12108544" cy="653700"/>
            <a:chOff x="0" y="5833367"/>
            <a:chExt cx="12243348" cy="653700"/>
          </a:xfrm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2BC91FD0-A205-4CAB-B34E-60D3788049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5">
              <a:extLst>
                <a:ext uri="{FF2B5EF4-FFF2-40B4-BE49-F238E27FC236}">
                  <a16:creationId xmlns:a16="http://schemas.microsoft.com/office/drawing/2014/main" xmlns="" id="{2A1EFFB9-AB17-4F59-9A3B-803325A4E7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6">
              <a:extLst>
                <a:ext uri="{FF2B5EF4-FFF2-40B4-BE49-F238E27FC236}">
                  <a16:creationId xmlns:a16="http://schemas.microsoft.com/office/drawing/2014/main" xmlns="" id="{E7238B80-CDF9-4CAC-9AB5-8589C82EA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7">
              <a:extLst>
                <a:ext uri="{FF2B5EF4-FFF2-40B4-BE49-F238E27FC236}">
                  <a16:creationId xmlns:a16="http://schemas.microsoft.com/office/drawing/2014/main" xmlns="" id="{7EC00F0D-7BE8-4FCF-93DF-B323CEFF36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8">
              <a:extLst>
                <a:ext uri="{FF2B5EF4-FFF2-40B4-BE49-F238E27FC236}">
                  <a16:creationId xmlns:a16="http://schemas.microsoft.com/office/drawing/2014/main" xmlns="" id="{33447C1A-ED61-468B-B343-B12658F9C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9">
              <a:extLst>
                <a:ext uri="{FF2B5EF4-FFF2-40B4-BE49-F238E27FC236}">
                  <a16:creationId xmlns:a16="http://schemas.microsoft.com/office/drawing/2014/main" xmlns="" id="{EB0725CA-1A94-46AF-8A92-278F10B16B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0">
              <a:extLst>
                <a:ext uri="{FF2B5EF4-FFF2-40B4-BE49-F238E27FC236}">
                  <a16:creationId xmlns:a16="http://schemas.microsoft.com/office/drawing/2014/main" xmlns="" id="{3D170FF3-B996-42C2-A51A-82618850C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1">
              <a:extLst>
                <a:ext uri="{FF2B5EF4-FFF2-40B4-BE49-F238E27FC236}">
                  <a16:creationId xmlns:a16="http://schemas.microsoft.com/office/drawing/2014/main" xmlns="" id="{E5FDE205-773C-4587-B06D-BD482FC0A7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2">
              <a:extLst>
                <a:ext uri="{FF2B5EF4-FFF2-40B4-BE49-F238E27FC236}">
                  <a16:creationId xmlns:a16="http://schemas.microsoft.com/office/drawing/2014/main" xmlns="" id="{C49746F8-1BCF-49C2-A1C5-D2B85E7C0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2">
              <a:extLst>
                <a:ext uri="{FF2B5EF4-FFF2-40B4-BE49-F238E27FC236}">
                  <a16:creationId xmlns:a16="http://schemas.microsoft.com/office/drawing/2014/main" xmlns="" id="{F45277B2-9094-4445-86D8-C91D65F5D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3">
              <a:extLst>
                <a:ext uri="{FF2B5EF4-FFF2-40B4-BE49-F238E27FC236}">
                  <a16:creationId xmlns:a16="http://schemas.microsoft.com/office/drawing/2014/main" xmlns="" id="{2BBFD32C-2D27-415E-8430-8BDD8D97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30">
              <a:extLst>
                <a:ext uri="{FF2B5EF4-FFF2-40B4-BE49-F238E27FC236}">
                  <a16:creationId xmlns:a16="http://schemas.microsoft.com/office/drawing/2014/main" xmlns="" id="{D43C7D72-4A00-4EF4-BF13-BAC4F04EEE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1">
              <a:extLst>
                <a:ext uri="{FF2B5EF4-FFF2-40B4-BE49-F238E27FC236}">
                  <a16:creationId xmlns:a16="http://schemas.microsoft.com/office/drawing/2014/main" xmlns="" id="{3CC17EEB-009B-460C-B97D-E23BAC8CF5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2">
              <a:extLst>
                <a:ext uri="{FF2B5EF4-FFF2-40B4-BE49-F238E27FC236}">
                  <a16:creationId xmlns:a16="http://schemas.microsoft.com/office/drawing/2014/main" xmlns="" id="{3CA392E7-2C5E-430E-A285-A43F098A81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4">
              <a:extLst>
                <a:ext uri="{FF2B5EF4-FFF2-40B4-BE49-F238E27FC236}">
                  <a16:creationId xmlns:a16="http://schemas.microsoft.com/office/drawing/2014/main" xmlns="" id="{3808FC12-3932-4A3D-812C-171F140EE5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5">
              <a:extLst>
                <a:ext uri="{FF2B5EF4-FFF2-40B4-BE49-F238E27FC236}">
                  <a16:creationId xmlns:a16="http://schemas.microsoft.com/office/drawing/2014/main" xmlns="" id="{80BFA6D6-7979-45B4-BDD2-F6EB244C17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1">
              <a:extLst>
                <a:ext uri="{FF2B5EF4-FFF2-40B4-BE49-F238E27FC236}">
                  <a16:creationId xmlns:a16="http://schemas.microsoft.com/office/drawing/2014/main" xmlns="" id="{87BF3F25-EA1A-4783-9568-76113FBBB6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1">
              <a:extLst>
                <a:ext uri="{FF2B5EF4-FFF2-40B4-BE49-F238E27FC236}">
                  <a16:creationId xmlns:a16="http://schemas.microsoft.com/office/drawing/2014/main" xmlns="" id="{81E3D954-5AA5-49A8-9BA6-C4FC208B2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92">
              <a:extLst>
                <a:ext uri="{FF2B5EF4-FFF2-40B4-BE49-F238E27FC236}">
                  <a16:creationId xmlns:a16="http://schemas.microsoft.com/office/drawing/2014/main" xmlns="" id="{C62E369F-72C7-4158-B7A6-D6C81689AA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3">
              <a:extLst>
                <a:ext uri="{FF2B5EF4-FFF2-40B4-BE49-F238E27FC236}">
                  <a16:creationId xmlns:a16="http://schemas.microsoft.com/office/drawing/2014/main" xmlns="" id="{80849728-9BE8-4333-B5AA-376DF750BD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4">
              <a:extLst>
                <a:ext uri="{FF2B5EF4-FFF2-40B4-BE49-F238E27FC236}">
                  <a16:creationId xmlns:a16="http://schemas.microsoft.com/office/drawing/2014/main" xmlns="" id="{FBD2BA47-7553-4D8B-A6D4-29F078E16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5">
              <a:extLst>
                <a:ext uri="{FF2B5EF4-FFF2-40B4-BE49-F238E27FC236}">
                  <a16:creationId xmlns:a16="http://schemas.microsoft.com/office/drawing/2014/main" xmlns="" id="{74D636C8-7F45-489F-8810-6905B1AE0C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6">
              <a:extLst>
                <a:ext uri="{FF2B5EF4-FFF2-40B4-BE49-F238E27FC236}">
                  <a16:creationId xmlns:a16="http://schemas.microsoft.com/office/drawing/2014/main" xmlns="" id="{4C7E2056-38D8-4E5E-848D-6609AAEFF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7">
              <a:extLst>
                <a:ext uri="{FF2B5EF4-FFF2-40B4-BE49-F238E27FC236}">
                  <a16:creationId xmlns:a16="http://schemas.microsoft.com/office/drawing/2014/main" xmlns="" id="{1FA0FFA1-3A5B-46CA-8C5D-AD895EA57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8">
              <a:extLst>
                <a:ext uri="{FF2B5EF4-FFF2-40B4-BE49-F238E27FC236}">
                  <a16:creationId xmlns:a16="http://schemas.microsoft.com/office/drawing/2014/main" xmlns="" id="{675FD8BB-1EA3-4596-9703-4F8866D5AC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99">
              <a:extLst>
                <a:ext uri="{FF2B5EF4-FFF2-40B4-BE49-F238E27FC236}">
                  <a16:creationId xmlns:a16="http://schemas.microsoft.com/office/drawing/2014/main" xmlns="" id="{84DC6FFB-600D-4CED-A125-D2AB1D6F6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0">
              <a:extLst>
                <a:ext uri="{FF2B5EF4-FFF2-40B4-BE49-F238E27FC236}">
                  <a16:creationId xmlns:a16="http://schemas.microsoft.com/office/drawing/2014/main" xmlns="" id="{DD899978-14D8-4E2A-BCEB-EF6D13916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1">
              <a:extLst>
                <a:ext uri="{FF2B5EF4-FFF2-40B4-BE49-F238E27FC236}">
                  <a16:creationId xmlns:a16="http://schemas.microsoft.com/office/drawing/2014/main" xmlns="" id="{5B59BD92-A99F-4F44-9D1F-561AB49B9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2">
              <a:extLst>
                <a:ext uri="{FF2B5EF4-FFF2-40B4-BE49-F238E27FC236}">
                  <a16:creationId xmlns:a16="http://schemas.microsoft.com/office/drawing/2014/main" xmlns="" id="{6733D532-6F62-4525-B661-2AF7E63AC0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3">
              <a:extLst>
                <a:ext uri="{FF2B5EF4-FFF2-40B4-BE49-F238E27FC236}">
                  <a16:creationId xmlns:a16="http://schemas.microsoft.com/office/drawing/2014/main" xmlns="" id="{48C0D2C8-88E5-4E19-8FE1-246ED12E60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4">
              <a:extLst>
                <a:ext uri="{FF2B5EF4-FFF2-40B4-BE49-F238E27FC236}">
                  <a16:creationId xmlns:a16="http://schemas.microsoft.com/office/drawing/2014/main" xmlns="" id="{0E95B9EB-D73A-4979-9F2F-10C9CF8EB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3">
              <a:extLst>
                <a:ext uri="{FF2B5EF4-FFF2-40B4-BE49-F238E27FC236}">
                  <a16:creationId xmlns:a16="http://schemas.microsoft.com/office/drawing/2014/main" xmlns="" id="{33565EB2-4584-4F8D-97E7-DF87DB3B4E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4">
              <a:extLst>
                <a:ext uri="{FF2B5EF4-FFF2-40B4-BE49-F238E27FC236}">
                  <a16:creationId xmlns:a16="http://schemas.microsoft.com/office/drawing/2014/main" xmlns="" id="{93D61EE8-FE02-45F6-98C2-D410B4267D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5">
              <a:extLst>
                <a:ext uri="{FF2B5EF4-FFF2-40B4-BE49-F238E27FC236}">
                  <a16:creationId xmlns:a16="http://schemas.microsoft.com/office/drawing/2014/main" xmlns="" id="{D4D8B720-4586-4359-9303-02F8D58ED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17">
              <a:extLst>
                <a:ext uri="{FF2B5EF4-FFF2-40B4-BE49-F238E27FC236}">
                  <a16:creationId xmlns:a16="http://schemas.microsoft.com/office/drawing/2014/main" xmlns="" id="{67BC569A-1D14-40F6-B1ED-429CAB83EB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18">
              <a:extLst>
                <a:ext uri="{FF2B5EF4-FFF2-40B4-BE49-F238E27FC236}">
                  <a16:creationId xmlns:a16="http://schemas.microsoft.com/office/drawing/2014/main" xmlns="" id="{563EF170-082E-4AC9-8470-C1F986984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19">
              <a:extLst>
                <a:ext uri="{FF2B5EF4-FFF2-40B4-BE49-F238E27FC236}">
                  <a16:creationId xmlns:a16="http://schemas.microsoft.com/office/drawing/2014/main" xmlns="" id="{7C735B47-24EC-470D-8A76-B059F9162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0">
              <a:extLst>
                <a:ext uri="{FF2B5EF4-FFF2-40B4-BE49-F238E27FC236}">
                  <a16:creationId xmlns:a16="http://schemas.microsoft.com/office/drawing/2014/main" xmlns="" id="{356A1A8A-BA81-46A2-80A7-4446CCC18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1">
              <a:extLst>
                <a:ext uri="{FF2B5EF4-FFF2-40B4-BE49-F238E27FC236}">
                  <a16:creationId xmlns:a16="http://schemas.microsoft.com/office/drawing/2014/main" xmlns="" id="{B800E226-AB3E-4B1E-ABCB-F2CC2441C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5">
              <a:extLst>
                <a:ext uri="{FF2B5EF4-FFF2-40B4-BE49-F238E27FC236}">
                  <a16:creationId xmlns:a16="http://schemas.microsoft.com/office/drawing/2014/main" xmlns="" id="{25BB6246-076E-4BF1-84A1-FA00DFF6D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6">
              <a:extLst>
                <a:ext uri="{FF2B5EF4-FFF2-40B4-BE49-F238E27FC236}">
                  <a16:creationId xmlns:a16="http://schemas.microsoft.com/office/drawing/2014/main" xmlns="" id="{0737E152-D949-48FA-BBB9-D335340C8E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7">
              <a:extLst>
                <a:ext uri="{FF2B5EF4-FFF2-40B4-BE49-F238E27FC236}">
                  <a16:creationId xmlns:a16="http://schemas.microsoft.com/office/drawing/2014/main" xmlns="" id="{B6CD5183-FDE3-43C7-B69C-4FE34C83DE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8">
              <a:extLst>
                <a:ext uri="{FF2B5EF4-FFF2-40B4-BE49-F238E27FC236}">
                  <a16:creationId xmlns:a16="http://schemas.microsoft.com/office/drawing/2014/main" xmlns="" id="{A1FC748D-6CD1-4630-BD03-91443D49DB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9">
              <a:extLst>
                <a:ext uri="{FF2B5EF4-FFF2-40B4-BE49-F238E27FC236}">
                  <a16:creationId xmlns:a16="http://schemas.microsoft.com/office/drawing/2014/main" xmlns="" id="{806ADF7D-E22E-4CC0-A5FA-13FF7314C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3">
              <a:extLst>
                <a:ext uri="{FF2B5EF4-FFF2-40B4-BE49-F238E27FC236}">
                  <a16:creationId xmlns:a16="http://schemas.microsoft.com/office/drawing/2014/main" xmlns="" id="{D92F6CB0-7C26-40A2-BE61-F5B9566910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6">
              <a:extLst>
                <a:ext uri="{FF2B5EF4-FFF2-40B4-BE49-F238E27FC236}">
                  <a16:creationId xmlns:a16="http://schemas.microsoft.com/office/drawing/2014/main" xmlns="" id="{BE354CED-9FB3-47F2-AF83-42F52F6172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7">
              <a:extLst>
                <a:ext uri="{FF2B5EF4-FFF2-40B4-BE49-F238E27FC236}">
                  <a16:creationId xmlns:a16="http://schemas.microsoft.com/office/drawing/2014/main" xmlns="" id="{4A005BFC-833D-4699-99AB-16DDBC5B6F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8">
              <a:extLst>
                <a:ext uri="{FF2B5EF4-FFF2-40B4-BE49-F238E27FC236}">
                  <a16:creationId xmlns:a16="http://schemas.microsoft.com/office/drawing/2014/main" xmlns="" id="{FB639FC6-38FA-4FEE-B247-02D4AB6995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9">
              <a:extLst>
                <a:ext uri="{FF2B5EF4-FFF2-40B4-BE49-F238E27FC236}">
                  <a16:creationId xmlns:a16="http://schemas.microsoft.com/office/drawing/2014/main" xmlns="" id="{67B04E28-283D-4C2A-8993-07F7594742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40">
              <a:extLst>
                <a:ext uri="{FF2B5EF4-FFF2-40B4-BE49-F238E27FC236}">
                  <a16:creationId xmlns:a16="http://schemas.microsoft.com/office/drawing/2014/main" xmlns="" id="{F369C421-E6B1-47CB-8D36-602DCFD084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2">
              <a:extLst>
                <a:ext uri="{FF2B5EF4-FFF2-40B4-BE49-F238E27FC236}">
                  <a16:creationId xmlns:a16="http://schemas.microsoft.com/office/drawing/2014/main" xmlns="" id="{A7CC56DE-C7CA-4190-A19D-77192BE4D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43">
              <a:extLst>
                <a:ext uri="{FF2B5EF4-FFF2-40B4-BE49-F238E27FC236}">
                  <a16:creationId xmlns:a16="http://schemas.microsoft.com/office/drawing/2014/main" xmlns="" id="{55F7DE38-BD8A-4B0C-AF46-B87EB85D4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44">
              <a:extLst>
                <a:ext uri="{FF2B5EF4-FFF2-40B4-BE49-F238E27FC236}">
                  <a16:creationId xmlns:a16="http://schemas.microsoft.com/office/drawing/2014/main" xmlns="" id="{A74A8E74-E14E-4CDE-A845-825C1C6567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5">
              <a:extLst>
                <a:ext uri="{FF2B5EF4-FFF2-40B4-BE49-F238E27FC236}">
                  <a16:creationId xmlns:a16="http://schemas.microsoft.com/office/drawing/2014/main" xmlns="" id="{1C2158A2-4E01-4AE9-B845-853B79DE3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xmlns="" id="{65867385-C75B-4A79-AEFE-EB93F5EA7F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xmlns="" id="{90E22355-6E51-41B6-BD18-9A8997404F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06">
              <a:extLst>
                <a:ext uri="{FF2B5EF4-FFF2-40B4-BE49-F238E27FC236}">
                  <a16:creationId xmlns:a16="http://schemas.microsoft.com/office/drawing/2014/main" xmlns="" id="{27E6A046-7529-479D-99F7-5996433A82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0">
              <a:extLst>
                <a:ext uri="{FF2B5EF4-FFF2-40B4-BE49-F238E27FC236}">
                  <a16:creationId xmlns:a16="http://schemas.microsoft.com/office/drawing/2014/main" xmlns="" id="{E65827C4-2719-433B-916A-B34ABA9F24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0">
              <a:extLst>
                <a:ext uri="{FF2B5EF4-FFF2-40B4-BE49-F238E27FC236}">
                  <a16:creationId xmlns:a16="http://schemas.microsoft.com/office/drawing/2014/main" xmlns="" id="{E2CC6139-E679-4C4E-AFFB-76EA1D488D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5">
              <a:extLst>
                <a:ext uri="{FF2B5EF4-FFF2-40B4-BE49-F238E27FC236}">
                  <a16:creationId xmlns:a16="http://schemas.microsoft.com/office/drawing/2014/main" xmlns="" id="{9507F8C0-A977-4699-8EF2-CF96FB838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7">
              <a:extLst>
                <a:ext uri="{FF2B5EF4-FFF2-40B4-BE49-F238E27FC236}">
                  <a16:creationId xmlns:a16="http://schemas.microsoft.com/office/drawing/2014/main" xmlns="" id="{F644FE9F-CA0D-4386-85E8-DCE42FC1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">
              <a:extLst>
                <a:ext uri="{FF2B5EF4-FFF2-40B4-BE49-F238E27FC236}">
                  <a16:creationId xmlns:a16="http://schemas.microsoft.com/office/drawing/2014/main" xmlns="" id="{6B7EEE3F-5CAC-4235-903E-7C4DA0749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05">
              <a:extLst>
                <a:ext uri="{FF2B5EF4-FFF2-40B4-BE49-F238E27FC236}">
                  <a16:creationId xmlns:a16="http://schemas.microsoft.com/office/drawing/2014/main" xmlns="" id="{CF870EA8-C61A-4759-A096-E25A85991A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06">
              <a:extLst>
                <a:ext uri="{FF2B5EF4-FFF2-40B4-BE49-F238E27FC236}">
                  <a16:creationId xmlns:a16="http://schemas.microsoft.com/office/drawing/2014/main" xmlns="" id="{46FE89C7-BA1B-4C2B-BDEC-7ED7B6D8F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7">
              <a:extLst>
                <a:ext uri="{FF2B5EF4-FFF2-40B4-BE49-F238E27FC236}">
                  <a16:creationId xmlns:a16="http://schemas.microsoft.com/office/drawing/2014/main" xmlns="" id="{96F67A96-8892-4A05-9D0B-26F2322B9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8">
              <a:extLst>
                <a:ext uri="{FF2B5EF4-FFF2-40B4-BE49-F238E27FC236}">
                  <a16:creationId xmlns:a16="http://schemas.microsoft.com/office/drawing/2014/main" xmlns="" id="{5AFB3920-37B7-4162-8346-23E80DE13F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9">
              <a:extLst>
                <a:ext uri="{FF2B5EF4-FFF2-40B4-BE49-F238E27FC236}">
                  <a16:creationId xmlns:a16="http://schemas.microsoft.com/office/drawing/2014/main" xmlns="" id="{21F45221-720F-4596-B680-E3517046FA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0">
              <a:extLst>
                <a:ext uri="{FF2B5EF4-FFF2-40B4-BE49-F238E27FC236}">
                  <a16:creationId xmlns:a16="http://schemas.microsoft.com/office/drawing/2014/main" xmlns="" id="{767AB243-669A-4FAC-994C-C020AA8C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11">
              <a:extLst>
                <a:ext uri="{FF2B5EF4-FFF2-40B4-BE49-F238E27FC236}">
                  <a16:creationId xmlns:a16="http://schemas.microsoft.com/office/drawing/2014/main" xmlns="" id="{6AD5D6CF-5C12-4BC1-BB09-E2934F7293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2">
              <a:extLst>
                <a:ext uri="{FF2B5EF4-FFF2-40B4-BE49-F238E27FC236}">
                  <a16:creationId xmlns:a16="http://schemas.microsoft.com/office/drawing/2014/main" xmlns="" id="{0FCFFE49-652E-47DA-A8D4-8BEC69FC7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2">
              <a:extLst>
                <a:ext uri="{FF2B5EF4-FFF2-40B4-BE49-F238E27FC236}">
                  <a16:creationId xmlns:a16="http://schemas.microsoft.com/office/drawing/2014/main" xmlns="" id="{E466EE92-6CDE-441E-8F7B-5F203EBDD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0">
              <a:extLst>
                <a:ext uri="{FF2B5EF4-FFF2-40B4-BE49-F238E27FC236}">
                  <a16:creationId xmlns:a16="http://schemas.microsoft.com/office/drawing/2014/main" xmlns="" id="{8BD3B0DF-1F56-4C76-A317-73F93A0E76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1">
              <a:extLst>
                <a:ext uri="{FF2B5EF4-FFF2-40B4-BE49-F238E27FC236}">
                  <a16:creationId xmlns:a16="http://schemas.microsoft.com/office/drawing/2014/main" xmlns="" id="{48B057C9-2181-4BDD-BEC5-1949847002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2">
              <a:extLst>
                <a:ext uri="{FF2B5EF4-FFF2-40B4-BE49-F238E27FC236}">
                  <a16:creationId xmlns:a16="http://schemas.microsoft.com/office/drawing/2014/main" xmlns="" id="{38212522-50D0-4A8E-B678-8A8B51BEF8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34">
              <a:extLst>
                <a:ext uri="{FF2B5EF4-FFF2-40B4-BE49-F238E27FC236}">
                  <a16:creationId xmlns:a16="http://schemas.microsoft.com/office/drawing/2014/main" xmlns="" id="{F29F5B2D-1DD0-4BD5-BD97-DE883935CB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35">
              <a:extLst>
                <a:ext uri="{FF2B5EF4-FFF2-40B4-BE49-F238E27FC236}">
                  <a16:creationId xmlns:a16="http://schemas.microsoft.com/office/drawing/2014/main" xmlns="" id="{F1C477DC-6A04-4B20-A709-A622EF769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41">
              <a:extLst>
                <a:ext uri="{FF2B5EF4-FFF2-40B4-BE49-F238E27FC236}">
                  <a16:creationId xmlns:a16="http://schemas.microsoft.com/office/drawing/2014/main" xmlns="" id="{79AD175C-021D-4FD8-92A3-0733A001B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1">
              <a:extLst>
                <a:ext uri="{FF2B5EF4-FFF2-40B4-BE49-F238E27FC236}">
                  <a16:creationId xmlns:a16="http://schemas.microsoft.com/office/drawing/2014/main" xmlns="" id="{C2471C35-AE3E-4563-9B5F-D60113EE79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2">
              <a:extLst>
                <a:ext uri="{FF2B5EF4-FFF2-40B4-BE49-F238E27FC236}">
                  <a16:creationId xmlns:a16="http://schemas.microsoft.com/office/drawing/2014/main" xmlns="" id="{01DDC91D-FF9F-4808-BA38-D9493CBD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3">
              <a:extLst>
                <a:ext uri="{FF2B5EF4-FFF2-40B4-BE49-F238E27FC236}">
                  <a16:creationId xmlns:a16="http://schemas.microsoft.com/office/drawing/2014/main" xmlns="" id="{14997950-39AA-4B4F-85C2-0C0E1C651E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4">
              <a:extLst>
                <a:ext uri="{FF2B5EF4-FFF2-40B4-BE49-F238E27FC236}">
                  <a16:creationId xmlns:a16="http://schemas.microsoft.com/office/drawing/2014/main" xmlns="" id="{5354DF2D-7E69-4E2B-AF47-781270CD6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5">
              <a:extLst>
                <a:ext uri="{FF2B5EF4-FFF2-40B4-BE49-F238E27FC236}">
                  <a16:creationId xmlns:a16="http://schemas.microsoft.com/office/drawing/2014/main" xmlns="" id="{6DBBD82E-E2D5-40BD-B14A-9127A2761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6">
              <a:extLst>
                <a:ext uri="{FF2B5EF4-FFF2-40B4-BE49-F238E27FC236}">
                  <a16:creationId xmlns:a16="http://schemas.microsoft.com/office/drawing/2014/main" xmlns="" id="{070633D4-8FD0-463E-8CF2-5F0896539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7">
              <a:extLst>
                <a:ext uri="{FF2B5EF4-FFF2-40B4-BE49-F238E27FC236}">
                  <a16:creationId xmlns:a16="http://schemas.microsoft.com/office/drawing/2014/main" xmlns="" id="{56F024AF-F85F-4E84-A8EC-6BF1B34AB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8">
              <a:extLst>
                <a:ext uri="{FF2B5EF4-FFF2-40B4-BE49-F238E27FC236}">
                  <a16:creationId xmlns:a16="http://schemas.microsoft.com/office/drawing/2014/main" xmlns="" id="{C186DFE2-A767-434D-8D2F-2E01161BB0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9">
              <a:extLst>
                <a:ext uri="{FF2B5EF4-FFF2-40B4-BE49-F238E27FC236}">
                  <a16:creationId xmlns:a16="http://schemas.microsoft.com/office/drawing/2014/main" xmlns="" id="{24B53F6E-FB17-43E6-B854-F64C693195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0">
              <a:extLst>
                <a:ext uri="{FF2B5EF4-FFF2-40B4-BE49-F238E27FC236}">
                  <a16:creationId xmlns:a16="http://schemas.microsoft.com/office/drawing/2014/main" xmlns="" id="{ED2B3000-7E43-40B3-8DDC-30A192C2EF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1">
              <a:extLst>
                <a:ext uri="{FF2B5EF4-FFF2-40B4-BE49-F238E27FC236}">
                  <a16:creationId xmlns:a16="http://schemas.microsoft.com/office/drawing/2014/main" xmlns="" id="{954F0369-F47B-42EE-874C-1D61230627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4">
              <a:extLst>
                <a:ext uri="{FF2B5EF4-FFF2-40B4-BE49-F238E27FC236}">
                  <a16:creationId xmlns:a16="http://schemas.microsoft.com/office/drawing/2014/main" xmlns="" id="{A2CD83E2-ED65-4FE4-8EC5-2C2DF47302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13">
              <a:extLst>
                <a:ext uri="{FF2B5EF4-FFF2-40B4-BE49-F238E27FC236}">
                  <a16:creationId xmlns:a16="http://schemas.microsoft.com/office/drawing/2014/main" xmlns="" id="{8D5A815E-CF41-4E9C-8CD3-36EDB5A685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14">
              <a:extLst>
                <a:ext uri="{FF2B5EF4-FFF2-40B4-BE49-F238E27FC236}">
                  <a16:creationId xmlns:a16="http://schemas.microsoft.com/office/drawing/2014/main" xmlns="" id="{173F30A4-E83D-4322-A914-05931C4F04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15">
              <a:extLst>
                <a:ext uri="{FF2B5EF4-FFF2-40B4-BE49-F238E27FC236}">
                  <a16:creationId xmlns:a16="http://schemas.microsoft.com/office/drawing/2014/main" xmlns="" id="{52032C09-2C40-406F-BFF8-E81D3610C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20">
              <a:extLst>
                <a:ext uri="{FF2B5EF4-FFF2-40B4-BE49-F238E27FC236}">
                  <a16:creationId xmlns:a16="http://schemas.microsoft.com/office/drawing/2014/main" xmlns="" id="{B0D3B0AB-E6D6-479C-8E87-2774CB0533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21">
              <a:extLst>
                <a:ext uri="{FF2B5EF4-FFF2-40B4-BE49-F238E27FC236}">
                  <a16:creationId xmlns:a16="http://schemas.microsoft.com/office/drawing/2014/main" xmlns="" id="{B98D014A-FB57-4DC0-A679-277AA74519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25">
              <a:extLst>
                <a:ext uri="{FF2B5EF4-FFF2-40B4-BE49-F238E27FC236}">
                  <a16:creationId xmlns:a16="http://schemas.microsoft.com/office/drawing/2014/main" xmlns="" id="{A9114F21-905F-41A9-9834-CF6A858BB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26">
              <a:extLst>
                <a:ext uri="{FF2B5EF4-FFF2-40B4-BE49-F238E27FC236}">
                  <a16:creationId xmlns:a16="http://schemas.microsoft.com/office/drawing/2014/main" xmlns="" id="{8A661522-7869-4F7D-A854-02B3EEA276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7">
              <a:extLst>
                <a:ext uri="{FF2B5EF4-FFF2-40B4-BE49-F238E27FC236}">
                  <a16:creationId xmlns:a16="http://schemas.microsoft.com/office/drawing/2014/main" xmlns="" id="{C49583B9-0FE7-4AFC-852A-C58843E1DB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28">
              <a:extLst>
                <a:ext uri="{FF2B5EF4-FFF2-40B4-BE49-F238E27FC236}">
                  <a16:creationId xmlns:a16="http://schemas.microsoft.com/office/drawing/2014/main" xmlns="" id="{B36BAAF8-FE45-4D1D-A3BE-1D62A2661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29">
              <a:extLst>
                <a:ext uri="{FF2B5EF4-FFF2-40B4-BE49-F238E27FC236}">
                  <a16:creationId xmlns:a16="http://schemas.microsoft.com/office/drawing/2014/main" xmlns="" id="{C79D3BA5-2AB3-44E9-8C22-52899F4B92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3">
              <a:extLst>
                <a:ext uri="{FF2B5EF4-FFF2-40B4-BE49-F238E27FC236}">
                  <a16:creationId xmlns:a16="http://schemas.microsoft.com/office/drawing/2014/main" xmlns="" id="{B53B0891-9C15-4F4E-8C59-5E67D17A6B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36">
              <a:extLst>
                <a:ext uri="{FF2B5EF4-FFF2-40B4-BE49-F238E27FC236}">
                  <a16:creationId xmlns:a16="http://schemas.microsoft.com/office/drawing/2014/main" xmlns="" id="{DBA17A13-65B0-4D16-934B-E4B3E88C99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37">
              <a:extLst>
                <a:ext uri="{FF2B5EF4-FFF2-40B4-BE49-F238E27FC236}">
                  <a16:creationId xmlns:a16="http://schemas.microsoft.com/office/drawing/2014/main" xmlns="" id="{A66728DD-D71E-44D2-9CDA-77449C741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38">
              <a:extLst>
                <a:ext uri="{FF2B5EF4-FFF2-40B4-BE49-F238E27FC236}">
                  <a16:creationId xmlns:a16="http://schemas.microsoft.com/office/drawing/2014/main" xmlns="" id="{074C65AC-369B-46DB-ABAB-F3DD01123F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40">
              <a:extLst>
                <a:ext uri="{FF2B5EF4-FFF2-40B4-BE49-F238E27FC236}">
                  <a16:creationId xmlns:a16="http://schemas.microsoft.com/office/drawing/2014/main" xmlns="" id="{5920B394-E09B-4CB0-A2B7-3F2BC69E6A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42">
              <a:extLst>
                <a:ext uri="{FF2B5EF4-FFF2-40B4-BE49-F238E27FC236}">
                  <a16:creationId xmlns:a16="http://schemas.microsoft.com/office/drawing/2014/main" xmlns="" id="{556A1B09-6FE9-470F-9187-65F049EEE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25">
              <a:extLst>
                <a:ext uri="{FF2B5EF4-FFF2-40B4-BE49-F238E27FC236}">
                  <a16:creationId xmlns:a16="http://schemas.microsoft.com/office/drawing/2014/main" xmlns="" id="{9F9B4E83-6C6C-43B5-A787-34BC40F695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37">
              <a:extLst>
                <a:ext uri="{FF2B5EF4-FFF2-40B4-BE49-F238E27FC236}">
                  <a16:creationId xmlns:a16="http://schemas.microsoft.com/office/drawing/2014/main" xmlns="" id="{3FC534A7-3A47-45F1-A358-1FBADC7CE8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03142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F62AAC-1C5B-406E-8F1E-5B0FD8E9D6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538F19-55F9-8BEE-263A-8EB651A15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811" y="718366"/>
            <a:ext cx="9483513" cy="944656"/>
          </a:xfrm>
        </p:spPr>
        <p:txBody>
          <a:bodyPr>
            <a:normAutofit/>
          </a:bodyPr>
          <a:lstStyle/>
          <a:p>
            <a:r>
              <a:rPr lang="en-US" dirty="0" err="1"/>
              <a:t>Czym</a:t>
            </a:r>
            <a:r>
              <a:rPr lang="en-US" dirty="0"/>
              <a:t> jest </a:t>
            </a:r>
            <a:r>
              <a:rPr lang="en-US" dirty="0" err="1"/>
              <a:t>fala</a:t>
            </a:r>
            <a:r>
              <a:rPr lang="en-US" dirty="0"/>
              <a:t>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EC2268EF-1ED3-4797-8355-F5078CB18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790700" y="1883764"/>
            <a:ext cx="8978579" cy="4097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CE0A6D-7CA0-25F1-7067-E90AEDE0E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3967" y="2478755"/>
            <a:ext cx="7598826" cy="294561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dirty="0">
                <a:ea typeface="+mn-lt"/>
                <a:cs typeface="+mn-lt"/>
              </a:rPr>
              <a:t>Fala</a:t>
            </a:r>
            <a:r>
              <a:rPr lang="en-US" dirty="0">
                <a:ea typeface="+mn-lt"/>
                <a:cs typeface="+mn-lt"/>
              </a:rPr>
              <a:t> – </a:t>
            </a:r>
            <a:r>
              <a:rPr lang="en-US" dirty="0" err="1">
                <a:ea typeface="+mn-lt"/>
                <a:cs typeface="+mn-lt"/>
              </a:rPr>
              <a:t>zaburzenie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rozprzestrzeniające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się</a:t>
            </a:r>
            <a:r>
              <a:rPr lang="en-US" dirty="0">
                <a:ea typeface="+mn-lt"/>
                <a:cs typeface="+mn-lt"/>
              </a:rPr>
              <a:t> w </a:t>
            </a:r>
            <a:r>
              <a:rPr lang="en-US" dirty="0" err="1">
                <a:ea typeface="+mn-lt"/>
                <a:cs typeface="+mn-lt"/>
              </a:rPr>
              <a:t>ośrodku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lub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przestrzeni</a:t>
            </a:r>
            <a:r>
              <a:rPr lang="en-US" dirty="0">
                <a:ea typeface="+mn-lt"/>
                <a:cs typeface="+mn-lt"/>
              </a:rPr>
              <a:t>. W </a:t>
            </a:r>
            <a:r>
              <a:rPr lang="en-US" dirty="0" err="1">
                <a:ea typeface="+mn-lt"/>
                <a:cs typeface="+mn-lt"/>
              </a:rPr>
              <a:t>przypadku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fal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mechanicznych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cząstki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ośrodka</a:t>
            </a:r>
            <a:r>
              <a:rPr lang="en-US" dirty="0">
                <a:ea typeface="+mn-lt"/>
                <a:cs typeface="+mn-lt"/>
              </a:rPr>
              <a:t>, w </a:t>
            </a:r>
            <a:r>
              <a:rPr lang="en-US" dirty="0" err="1">
                <a:ea typeface="+mn-lt"/>
                <a:cs typeface="+mn-lt"/>
              </a:rPr>
              <a:t>którym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rozchodzi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się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fala</a:t>
            </a:r>
            <a:r>
              <a:rPr lang="en-US" dirty="0">
                <a:ea typeface="+mn-lt"/>
                <a:cs typeface="+mn-lt"/>
              </a:rPr>
              <a:t>, </a:t>
            </a:r>
            <a:r>
              <a:rPr lang="en-US" dirty="0" err="1">
                <a:ea typeface="+mn-lt"/>
                <a:cs typeface="+mn-lt"/>
              </a:rPr>
              <a:t>oscylują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wokół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położenia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równowagi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przy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czym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przenoszą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energię</a:t>
            </a:r>
            <a:r>
              <a:rPr lang="en-US" dirty="0">
                <a:ea typeface="+mn-lt"/>
                <a:cs typeface="+mn-lt"/>
              </a:rPr>
              <a:t> z </a:t>
            </a:r>
            <a:r>
              <a:rPr lang="en-US" dirty="0" err="1">
                <a:ea typeface="+mn-lt"/>
                <a:cs typeface="+mn-lt"/>
              </a:rPr>
              <a:t>jednego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miejsca</a:t>
            </a:r>
            <a:r>
              <a:rPr lang="en-US" dirty="0">
                <a:ea typeface="+mn-lt"/>
                <a:cs typeface="+mn-lt"/>
              </a:rPr>
              <a:t> do </a:t>
            </a:r>
            <a:r>
              <a:rPr lang="en-US" dirty="0" err="1">
                <a:ea typeface="+mn-lt"/>
                <a:cs typeface="+mn-lt"/>
              </a:rPr>
              <a:t>drugiego</a:t>
            </a:r>
            <a:r>
              <a:rPr lang="en-US" dirty="0">
                <a:ea typeface="+mn-lt"/>
                <a:cs typeface="+mn-lt"/>
              </a:rPr>
              <a:t> bez </a:t>
            </a:r>
            <a:r>
              <a:rPr lang="en-US" dirty="0" err="1">
                <a:ea typeface="+mn-lt"/>
                <a:cs typeface="+mn-lt"/>
              </a:rPr>
              <a:t>transportu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jakiejkolwiek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materii</a:t>
            </a:r>
            <a:r>
              <a:rPr lang="en-US" dirty="0">
                <a:ea typeface="+mn-lt"/>
                <a:cs typeface="+mn-lt"/>
              </a:rPr>
              <a:t>.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5CCCD93E-51C6-47E1-8405-8D870E6B52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84460" y="-5553"/>
            <a:ext cx="781459" cy="6853105"/>
            <a:chOff x="11084460" y="-5553"/>
            <a:chExt cx="781459" cy="6853105"/>
          </a:xfrm>
        </p:grpSpPr>
        <p:sp>
          <p:nvSpPr>
            <p:cNvPr id="15" name="Freeform 59">
              <a:extLst>
                <a:ext uri="{FF2B5EF4-FFF2-40B4-BE49-F238E27FC236}">
                  <a16:creationId xmlns:a16="http://schemas.microsoft.com/office/drawing/2014/main" xmlns="" id="{781905C4-1133-4589-891D-4E6052BC9C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5558" y="67086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8">
              <a:extLst>
                <a:ext uri="{FF2B5EF4-FFF2-40B4-BE49-F238E27FC236}">
                  <a16:creationId xmlns:a16="http://schemas.microsoft.com/office/drawing/2014/main" xmlns="" id="{B549DF45-2D76-437C-ACBF-763DF06F3E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112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9">
              <a:extLst>
                <a:ext uri="{FF2B5EF4-FFF2-40B4-BE49-F238E27FC236}">
                  <a16:creationId xmlns:a16="http://schemas.microsoft.com/office/drawing/2014/main" xmlns="" id="{B49F2B88-F0AA-40D6-997C-4CD28AD293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349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0">
              <a:extLst>
                <a:ext uri="{FF2B5EF4-FFF2-40B4-BE49-F238E27FC236}">
                  <a16:creationId xmlns:a16="http://schemas.microsoft.com/office/drawing/2014/main" xmlns="" id="{36A4A66A-D1F4-4383-8D28-A68695937F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815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1">
              <a:extLst>
                <a:ext uri="{FF2B5EF4-FFF2-40B4-BE49-F238E27FC236}">
                  <a16:creationId xmlns:a16="http://schemas.microsoft.com/office/drawing/2014/main" xmlns="" id="{1A73A306-1140-4842-AB32-DEFA0C75DB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120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2">
              <a:extLst>
                <a:ext uri="{FF2B5EF4-FFF2-40B4-BE49-F238E27FC236}">
                  <a16:creationId xmlns:a16="http://schemas.microsoft.com/office/drawing/2014/main" xmlns="" id="{9E9F1E99-2F3F-4867-BBFE-FCA8F92CA1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903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3">
              <a:extLst>
                <a:ext uri="{FF2B5EF4-FFF2-40B4-BE49-F238E27FC236}">
                  <a16:creationId xmlns:a16="http://schemas.microsoft.com/office/drawing/2014/main" xmlns="" id="{015B614E-DBF6-4DE6-9339-24B527AE00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159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4">
              <a:extLst>
                <a:ext uri="{FF2B5EF4-FFF2-40B4-BE49-F238E27FC236}">
                  <a16:creationId xmlns:a16="http://schemas.microsoft.com/office/drawing/2014/main" xmlns="" id="{2D99F085-1658-457C-A1E7-8BB59784ED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261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6">
              <a:extLst>
                <a:ext uri="{FF2B5EF4-FFF2-40B4-BE49-F238E27FC236}">
                  <a16:creationId xmlns:a16="http://schemas.microsoft.com/office/drawing/2014/main" xmlns="" id="{72314D71-6CB0-478C-A2EE-9DD68D4B0A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258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9">
              <a:extLst>
                <a:ext uri="{FF2B5EF4-FFF2-40B4-BE49-F238E27FC236}">
                  <a16:creationId xmlns:a16="http://schemas.microsoft.com/office/drawing/2014/main" xmlns="" id="{CFF40123-9723-4AED-B3F6-54C54E54AC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38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0">
              <a:extLst>
                <a:ext uri="{FF2B5EF4-FFF2-40B4-BE49-F238E27FC236}">
                  <a16:creationId xmlns:a16="http://schemas.microsoft.com/office/drawing/2014/main" xmlns="" id="{18149ACA-B455-497E-A336-7CA5EA3FF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523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62">
              <a:extLst>
                <a:ext uri="{FF2B5EF4-FFF2-40B4-BE49-F238E27FC236}">
                  <a16:creationId xmlns:a16="http://schemas.microsoft.com/office/drawing/2014/main" xmlns="" id="{BEA79FD9-FE3C-474C-9635-FA1AC8B10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826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3">
              <a:extLst>
                <a:ext uri="{FF2B5EF4-FFF2-40B4-BE49-F238E27FC236}">
                  <a16:creationId xmlns:a16="http://schemas.microsoft.com/office/drawing/2014/main" xmlns="" id="{5A1C9036-2209-48AB-9A45-1CF7A88BC8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961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64">
              <a:extLst>
                <a:ext uri="{FF2B5EF4-FFF2-40B4-BE49-F238E27FC236}">
                  <a16:creationId xmlns:a16="http://schemas.microsoft.com/office/drawing/2014/main" xmlns="" id="{949D7B76-E779-437D-BF53-4B314E304D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57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5">
              <a:extLst>
                <a:ext uri="{FF2B5EF4-FFF2-40B4-BE49-F238E27FC236}">
                  <a16:creationId xmlns:a16="http://schemas.microsoft.com/office/drawing/2014/main" xmlns="" id="{6C7666CC-2CD8-49CF-97E8-03A4748E5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820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66">
              <a:extLst>
                <a:ext uri="{FF2B5EF4-FFF2-40B4-BE49-F238E27FC236}">
                  <a16:creationId xmlns:a16="http://schemas.microsoft.com/office/drawing/2014/main" xmlns="" id="{6694159E-961A-40AD-9710-DE5D858BE2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8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7">
              <a:extLst>
                <a:ext uri="{FF2B5EF4-FFF2-40B4-BE49-F238E27FC236}">
                  <a16:creationId xmlns:a16="http://schemas.microsoft.com/office/drawing/2014/main" xmlns="" id="{3415C869-BF38-4F37-A07D-99863F6F0C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6616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68">
              <a:extLst>
                <a:ext uri="{FF2B5EF4-FFF2-40B4-BE49-F238E27FC236}">
                  <a16:creationId xmlns:a16="http://schemas.microsoft.com/office/drawing/2014/main" xmlns="" id="{C532C6F8-F368-4C0C-A0C7-26ED5B5C74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355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9">
              <a:extLst>
                <a:ext uri="{FF2B5EF4-FFF2-40B4-BE49-F238E27FC236}">
                  <a16:creationId xmlns:a16="http://schemas.microsoft.com/office/drawing/2014/main" xmlns="" id="{CE0F0051-9235-439E-906C-6D4734860A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7280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0">
              <a:extLst>
                <a:ext uri="{FF2B5EF4-FFF2-40B4-BE49-F238E27FC236}">
                  <a16:creationId xmlns:a16="http://schemas.microsoft.com/office/drawing/2014/main" xmlns="" id="{595300AA-1720-4A83-A1A6-AEAC14DC44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3702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1">
              <a:extLst>
                <a:ext uri="{FF2B5EF4-FFF2-40B4-BE49-F238E27FC236}">
                  <a16:creationId xmlns:a16="http://schemas.microsoft.com/office/drawing/2014/main" xmlns="" id="{4C3205CA-C6A4-4BC9-A856-44012512D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435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2">
              <a:extLst>
                <a:ext uri="{FF2B5EF4-FFF2-40B4-BE49-F238E27FC236}">
                  <a16:creationId xmlns:a16="http://schemas.microsoft.com/office/drawing/2014/main" xmlns="" id="{2ADF09EA-ED2B-435A-98A9-C04F61AEC3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108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">
              <a:extLst>
                <a:ext uri="{FF2B5EF4-FFF2-40B4-BE49-F238E27FC236}">
                  <a16:creationId xmlns:a16="http://schemas.microsoft.com/office/drawing/2014/main" xmlns="" id="{FECDE996-00DD-4523-A839-977B3099D6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6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4">
              <a:extLst>
                <a:ext uri="{FF2B5EF4-FFF2-40B4-BE49-F238E27FC236}">
                  <a16:creationId xmlns:a16="http://schemas.microsoft.com/office/drawing/2014/main" xmlns="" id="{41E13E80-7416-41BF-9F70-0471C37552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391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xmlns="" id="{E0904C63-D5F2-4DEC-BC8B-20A2620174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892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7">
              <a:extLst>
                <a:ext uri="{FF2B5EF4-FFF2-40B4-BE49-F238E27FC236}">
                  <a16:creationId xmlns:a16="http://schemas.microsoft.com/office/drawing/2014/main" xmlns="" id="{E8FF1427-C8C3-4A62-BA09-C39CD288FD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416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5">
              <a:extLst>
                <a:ext uri="{FF2B5EF4-FFF2-40B4-BE49-F238E27FC236}">
                  <a16:creationId xmlns:a16="http://schemas.microsoft.com/office/drawing/2014/main" xmlns="" id="{8A423576-FAF7-451E-8E03-BD83EB4C21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4042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7">
              <a:extLst>
                <a:ext uri="{FF2B5EF4-FFF2-40B4-BE49-F238E27FC236}">
                  <a16:creationId xmlns:a16="http://schemas.microsoft.com/office/drawing/2014/main" xmlns="" id="{6E983BE2-E9E0-42E2-9321-D69CE9C5DE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27906" y="66622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8">
              <a:extLst>
                <a:ext uri="{FF2B5EF4-FFF2-40B4-BE49-F238E27FC236}">
                  <a16:creationId xmlns:a16="http://schemas.microsoft.com/office/drawing/2014/main" xmlns="" id="{D3F95FF6-487C-4B8A-8366-D3ED419325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846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7BEB0739-EF74-4D95-80D7-4173F5B980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665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05">
              <a:extLst>
                <a:ext uri="{FF2B5EF4-FFF2-40B4-BE49-F238E27FC236}">
                  <a16:creationId xmlns:a16="http://schemas.microsoft.com/office/drawing/2014/main" xmlns="" id="{783B7BCE-EE41-439B-B505-CCE4A75EA5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864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6">
              <a:extLst>
                <a:ext uri="{FF2B5EF4-FFF2-40B4-BE49-F238E27FC236}">
                  <a16:creationId xmlns:a16="http://schemas.microsoft.com/office/drawing/2014/main" xmlns="" id="{3C74358B-9A47-45F3-8386-A5618A504A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28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07">
              <a:extLst>
                <a:ext uri="{FF2B5EF4-FFF2-40B4-BE49-F238E27FC236}">
                  <a16:creationId xmlns:a16="http://schemas.microsoft.com/office/drawing/2014/main" xmlns="" id="{99DE0B49-D1D7-4B06-9F02-E82BAD335E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404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08">
              <a:extLst>
                <a:ext uri="{FF2B5EF4-FFF2-40B4-BE49-F238E27FC236}">
                  <a16:creationId xmlns:a16="http://schemas.microsoft.com/office/drawing/2014/main" xmlns="" id="{3E40A68B-6E09-47B3-B503-187E6DB05B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95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9">
              <a:extLst>
                <a:ext uri="{FF2B5EF4-FFF2-40B4-BE49-F238E27FC236}">
                  <a16:creationId xmlns:a16="http://schemas.microsoft.com/office/drawing/2014/main" xmlns="" id="{D689A519-2610-420E-A0A9-969BFF67BB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914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0">
              <a:extLst>
                <a:ext uri="{FF2B5EF4-FFF2-40B4-BE49-F238E27FC236}">
                  <a16:creationId xmlns:a16="http://schemas.microsoft.com/office/drawing/2014/main" xmlns="" id="{6FBC6584-911F-4264-B473-D2BF131653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1">
              <a:extLst>
                <a:ext uri="{FF2B5EF4-FFF2-40B4-BE49-F238E27FC236}">
                  <a16:creationId xmlns:a16="http://schemas.microsoft.com/office/drawing/2014/main" xmlns="" id="{43BA3088-9071-4CB5-AA87-D26ADA6A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720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2">
              <a:extLst>
                <a:ext uri="{FF2B5EF4-FFF2-40B4-BE49-F238E27FC236}">
                  <a16:creationId xmlns:a16="http://schemas.microsoft.com/office/drawing/2014/main" xmlns="" id="{036754A1-5FF1-4DAF-865F-51A8F732D4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670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2">
              <a:extLst>
                <a:ext uri="{FF2B5EF4-FFF2-40B4-BE49-F238E27FC236}">
                  <a16:creationId xmlns:a16="http://schemas.microsoft.com/office/drawing/2014/main" xmlns="" id="{3113C36F-F2C1-4AEF-907E-B011FC7DF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926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3">
              <a:extLst>
                <a:ext uri="{FF2B5EF4-FFF2-40B4-BE49-F238E27FC236}">
                  <a16:creationId xmlns:a16="http://schemas.microsoft.com/office/drawing/2014/main" xmlns="" id="{05297B79-2217-4E20-ADCE-55A99DFC2E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1768" y="208501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0">
              <a:extLst>
                <a:ext uri="{FF2B5EF4-FFF2-40B4-BE49-F238E27FC236}">
                  <a16:creationId xmlns:a16="http://schemas.microsoft.com/office/drawing/2014/main" xmlns="" id="{CDFBCAF2-7156-47B5-B4CD-4C9A6B0C57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989" y="49775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1">
              <a:extLst>
                <a:ext uri="{FF2B5EF4-FFF2-40B4-BE49-F238E27FC236}">
                  <a16:creationId xmlns:a16="http://schemas.microsoft.com/office/drawing/2014/main" xmlns="" id="{6141C6ED-A205-4582-B2B7-28AEFFCE99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4755" y="104742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2">
              <a:extLst>
                <a:ext uri="{FF2B5EF4-FFF2-40B4-BE49-F238E27FC236}">
                  <a16:creationId xmlns:a16="http://schemas.microsoft.com/office/drawing/2014/main" xmlns="" id="{45D98E0C-835E-42DB-8E99-55F88B5D39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641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4">
              <a:extLst>
                <a:ext uri="{FF2B5EF4-FFF2-40B4-BE49-F238E27FC236}">
                  <a16:creationId xmlns:a16="http://schemas.microsoft.com/office/drawing/2014/main" xmlns="" id="{C1A190CA-579E-475F-A682-AE831D0B62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655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5">
              <a:extLst>
                <a:ext uri="{FF2B5EF4-FFF2-40B4-BE49-F238E27FC236}">
                  <a16:creationId xmlns:a16="http://schemas.microsoft.com/office/drawing/2014/main" xmlns="" id="{95752704-828A-4BF6-9D5B-7EE272F3C9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2094" y="81776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41">
              <a:extLst>
                <a:ext uri="{FF2B5EF4-FFF2-40B4-BE49-F238E27FC236}">
                  <a16:creationId xmlns:a16="http://schemas.microsoft.com/office/drawing/2014/main" xmlns="" id="{1DDC7947-4F4F-4B68-8A9A-5B08914D36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6842" y="120201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1">
              <a:extLst>
                <a:ext uri="{FF2B5EF4-FFF2-40B4-BE49-F238E27FC236}">
                  <a16:creationId xmlns:a16="http://schemas.microsoft.com/office/drawing/2014/main" xmlns="" id="{F9B6A847-04BE-4DA2-9766-403B52C533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746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2">
              <a:extLst>
                <a:ext uri="{FF2B5EF4-FFF2-40B4-BE49-F238E27FC236}">
                  <a16:creationId xmlns:a16="http://schemas.microsoft.com/office/drawing/2014/main" xmlns="" id="{E0120860-FA73-465D-98A8-0A80630A76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650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3">
              <a:extLst>
                <a:ext uri="{FF2B5EF4-FFF2-40B4-BE49-F238E27FC236}">
                  <a16:creationId xmlns:a16="http://schemas.microsoft.com/office/drawing/2014/main" xmlns="" id="{73B154EA-FA98-4BA2-B207-56A75AF5FB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4">
              <a:extLst>
                <a:ext uri="{FF2B5EF4-FFF2-40B4-BE49-F238E27FC236}">
                  <a16:creationId xmlns:a16="http://schemas.microsoft.com/office/drawing/2014/main" xmlns="" id="{CD9D9A2E-D334-4FF7-AE1B-3C73FF7355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111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5">
              <a:extLst>
                <a:ext uri="{FF2B5EF4-FFF2-40B4-BE49-F238E27FC236}">
                  <a16:creationId xmlns:a16="http://schemas.microsoft.com/office/drawing/2014/main" xmlns="" id="{C3CEB375-641F-4ACA-BFE8-15BCE9CFB4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946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6">
              <a:extLst>
                <a:ext uri="{FF2B5EF4-FFF2-40B4-BE49-F238E27FC236}">
                  <a16:creationId xmlns:a16="http://schemas.microsoft.com/office/drawing/2014/main" xmlns="" id="{64C2C2DC-ADC8-45C1-9176-0BE21158B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484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7">
              <a:extLst>
                <a:ext uri="{FF2B5EF4-FFF2-40B4-BE49-F238E27FC236}">
                  <a16:creationId xmlns:a16="http://schemas.microsoft.com/office/drawing/2014/main" xmlns="" id="{6DC6FE9E-EE79-4AAD-B79F-D1320F9720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416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8">
              <a:extLst>
                <a:ext uri="{FF2B5EF4-FFF2-40B4-BE49-F238E27FC236}">
                  <a16:creationId xmlns:a16="http://schemas.microsoft.com/office/drawing/2014/main" xmlns="" id="{4A065DC5-0B08-4188-9CAC-C782BE3346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664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99">
              <a:extLst>
                <a:ext uri="{FF2B5EF4-FFF2-40B4-BE49-F238E27FC236}">
                  <a16:creationId xmlns:a16="http://schemas.microsoft.com/office/drawing/2014/main" xmlns="" id="{77933EC7-7607-4F9B-8946-946926844C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954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00">
              <a:extLst>
                <a:ext uri="{FF2B5EF4-FFF2-40B4-BE49-F238E27FC236}">
                  <a16:creationId xmlns:a16="http://schemas.microsoft.com/office/drawing/2014/main" xmlns="" id="{98A0955A-87AB-4E27-A4EB-390D5A9973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04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01">
              <a:extLst>
                <a:ext uri="{FF2B5EF4-FFF2-40B4-BE49-F238E27FC236}">
                  <a16:creationId xmlns:a16="http://schemas.microsoft.com/office/drawing/2014/main" xmlns="" id="{D0D3E081-021C-476C-A0B4-025460A08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376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2">
              <a:extLst>
                <a:ext uri="{FF2B5EF4-FFF2-40B4-BE49-F238E27FC236}">
                  <a16:creationId xmlns:a16="http://schemas.microsoft.com/office/drawing/2014/main" xmlns="" id="{73D4B676-80A8-44CB-A417-17AF4DE19D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994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3">
              <a:extLst>
                <a:ext uri="{FF2B5EF4-FFF2-40B4-BE49-F238E27FC236}">
                  <a16:creationId xmlns:a16="http://schemas.microsoft.com/office/drawing/2014/main" xmlns="" id="{B0210B7F-84AA-41BE-87D2-9F5260010C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285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04">
              <a:extLst>
                <a:ext uri="{FF2B5EF4-FFF2-40B4-BE49-F238E27FC236}">
                  <a16:creationId xmlns:a16="http://schemas.microsoft.com/office/drawing/2014/main" xmlns="" id="{17B17F87-1255-4200-A4C5-1F8661A386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831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3">
              <a:extLst>
                <a:ext uri="{FF2B5EF4-FFF2-40B4-BE49-F238E27FC236}">
                  <a16:creationId xmlns:a16="http://schemas.microsoft.com/office/drawing/2014/main" xmlns="" id="{D55CF0FB-1894-4689-808C-524F20F211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965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4">
              <a:extLst>
                <a:ext uri="{FF2B5EF4-FFF2-40B4-BE49-F238E27FC236}">
                  <a16:creationId xmlns:a16="http://schemas.microsoft.com/office/drawing/2014/main" xmlns="" id="{6D672041-E9F6-41CA-8F94-8F92F4F523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305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15">
              <a:extLst>
                <a:ext uri="{FF2B5EF4-FFF2-40B4-BE49-F238E27FC236}">
                  <a16:creationId xmlns:a16="http://schemas.microsoft.com/office/drawing/2014/main" xmlns="" id="{F2980BBB-6C11-4661-B664-64A509E79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734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7">
              <a:extLst>
                <a:ext uri="{FF2B5EF4-FFF2-40B4-BE49-F238E27FC236}">
                  <a16:creationId xmlns:a16="http://schemas.microsoft.com/office/drawing/2014/main" xmlns="" id="{74418F40-0BE6-45C5-A622-A4EC9ECC7C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3466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8">
              <a:extLst>
                <a:ext uri="{FF2B5EF4-FFF2-40B4-BE49-F238E27FC236}">
                  <a16:creationId xmlns:a16="http://schemas.microsoft.com/office/drawing/2014/main" xmlns="" id="{689670C9-875E-4A8F-8485-379483869D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7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9">
              <a:extLst>
                <a:ext uri="{FF2B5EF4-FFF2-40B4-BE49-F238E27FC236}">
                  <a16:creationId xmlns:a16="http://schemas.microsoft.com/office/drawing/2014/main" xmlns="" id="{B73F6F9B-7042-48A0-8AAB-CFD4AE104C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1075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0">
              <a:extLst>
                <a:ext uri="{FF2B5EF4-FFF2-40B4-BE49-F238E27FC236}">
                  <a16:creationId xmlns:a16="http://schemas.microsoft.com/office/drawing/2014/main" xmlns="" id="{D9922668-2B6F-4226-BEBD-91DBE7EBF8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798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21">
              <a:extLst>
                <a:ext uri="{FF2B5EF4-FFF2-40B4-BE49-F238E27FC236}">
                  <a16:creationId xmlns:a16="http://schemas.microsoft.com/office/drawing/2014/main" xmlns="" id="{25E4C9F4-6F2B-48AB-A99B-392DE5473A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627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5">
              <a:extLst>
                <a:ext uri="{FF2B5EF4-FFF2-40B4-BE49-F238E27FC236}">
                  <a16:creationId xmlns:a16="http://schemas.microsoft.com/office/drawing/2014/main" xmlns="" id="{65715319-1FF9-45E8-9E9A-C674AF42EF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837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26">
              <a:extLst>
                <a:ext uri="{FF2B5EF4-FFF2-40B4-BE49-F238E27FC236}">
                  <a16:creationId xmlns:a16="http://schemas.microsoft.com/office/drawing/2014/main" xmlns="" id="{12649F26-7CDE-4DB8-83B3-EF3782AD08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660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7">
              <a:extLst>
                <a:ext uri="{FF2B5EF4-FFF2-40B4-BE49-F238E27FC236}">
                  <a16:creationId xmlns:a16="http://schemas.microsoft.com/office/drawing/2014/main" xmlns="" id="{2FE4021B-DAF2-4374-BA57-A349243422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28">
              <a:extLst>
                <a:ext uri="{FF2B5EF4-FFF2-40B4-BE49-F238E27FC236}">
                  <a16:creationId xmlns:a16="http://schemas.microsoft.com/office/drawing/2014/main" xmlns="" id="{DF5BAFBB-6EF3-4AB2-AEB6-101F5E93BD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94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29">
              <a:extLst>
                <a:ext uri="{FF2B5EF4-FFF2-40B4-BE49-F238E27FC236}">
                  <a16:creationId xmlns:a16="http://schemas.microsoft.com/office/drawing/2014/main" xmlns="" id="{237BBB0E-5E66-4455-9E38-5A7A576FA9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02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33">
              <a:extLst>
                <a:ext uri="{FF2B5EF4-FFF2-40B4-BE49-F238E27FC236}">
                  <a16:creationId xmlns:a16="http://schemas.microsoft.com/office/drawing/2014/main" xmlns="" id="{F3737C72-7122-4969-90DB-9F1A2A2E76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84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36">
              <a:extLst>
                <a:ext uri="{FF2B5EF4-FFF2-40B4-BE49-F238E27FC236}">
                  <a16:creationId xmlns:a16="http://schemas.microsoft.com/office/drawing/2014/main" xmlns="" id="{E0471B7E-606B-4DF6-97A3-C86A230047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898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37">
              <a:extLst>
                <a:ext uri="{FF2B5EF4-FFF2-40B4-BE49-F238E27FC236}">
                  <a16:creationId xmlns:a16="http://schemas.microsoft.com/office/drawing/2014/main" xmlns="" id="{90E27B31-5A24-46EB-85BE-DC5C886BC1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348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8">
              <a:extLst>
                <a:ext uri="{FF2B5EF4-FFF2-40B4-BE49-F238E27FC236}">
                  <a16:creationId xmlns:a16="http://schemas.microsoft.com/office/drawing/2014/main" xmlns="" id="{2EDC5D7B-EB07-447D-B76E-A07A6632D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325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9">
              <a:extLst>
                <a:ext uri="{FF2B5EF4-FFF2-40B4-BE49-F238E27FC236}">
                  <a16:creationId xmlns:a16="http://schemas.microsoft.com/office/drawing/2014/main" xmlns="" id="{BC74D79F-6756-4F06-A0F5-DC43209C53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599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40">
              <a:extLst>
                <a:ext uri="{FF2B5EF4-FFF2-40B4-BE49-F238E27FC236}">
                  <a16:creationId xmlns:a16="http://schemas.microsoft.com/office/drawing/2014/main" xmlns="" id="{2210FDBB-A853-4414-A030-69E1F4295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7675" y="2936171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42">
              <a:extLst>
                <a:ext uri="{FF2B5EF4-FFF2-40B4-BE49-F238E27FC236}">
                  <a16:creationId xmlns:a16="http://schemas.microsoft.com/office/drawing/2014/main" xmlns="" id="{9AAC29D9-EC94-4008-824A-E1F0F2187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041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43">
              <a:extLst>
                <a:ext uri="{FF2B5EF4-FFF2-40B4-BE49-F238E27FC236}">
                  <a16:creationId xmlns:a16="http://schemas.microsoft.com/office/drawing/2014/main" xmlns="" id="{8B39C842-398E-4937-A696-BFFC3860B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4434" y="579327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44">
              <a:extLst>
                <a:ext uri="{FF2B5EF4-FFF2-40B4-BE49-F238E27FC236}">
                  <a16:creationId xmlns:a16="http://schemas.microsoft.com/office/drawing/2014/main" xmlns="" id="{7088F78F-878E-460B-87EC-BA3BF1B546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885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45">
              <a:extLst>
                <a:ext uri="{FF2B5EF4-FFF2-40B4-BE49-F238E27FC236}">
                  <a16:creationId xmlns:a16="http://schemas.microsoft.com/office/drawing/2014/main" xmlns="" id="{63E026E2-AE0E-499A-A8FA-39274DFB0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16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xmlns="" id="{550BA48D-6442-47A4-95D9-5C452FF888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710" y="67379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xmlns="" id="{06EF15E3-76AB-4075-B334-94FD017C56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176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6">
              <a:extLst>
                <a:ext uri="{FF2B5EF4-FFF2-40B4-BE49-F238E27FC236}">
                  <a16:creationId xmlns:a16="http://schemas.microsoft.com/office/drawing/2014/main" xmlns="" id="{9FED76EA-CA3D-4690-9FCE-768160FAB4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5063" y="1324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06122032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CFB03654-F8D1-4066-85B5-5BA57499B1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615BC76-014D-4BD0-A843-994E2D75982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90" y="1874829"/>
            <a:ext cx="12175432" cy="411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39D2483B-7210-454A-B168-51DA3C1611E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357372" y="-18787"/>
            <a:ext cx="1238945" cy="1919798"/>
            <a:chOff x="10357372" y="-18787"/>
            <a:chExt cx="1238945" cy="1919798"/>
          </a:xfrm>
        </p:grpSpPr>
        <p:sp>
          <p:nvSpPr>
            <p:cNvPr id="14" name="Freeform 57">
              <a:extLst>
                <a:ext uri="{FF2B5EF4-FFF2-40B4-BE49-F238E27FC236}">
                  <a16:creationId xmlns:a16="http://schemas.microsoft.com/office/drawing/2014/main" xmlns="" id="{F1142EB5-2791-4EAD-B4A2-43BECFBC5F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615372" y="140636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8">
              <a:extLst>
                <a:ext uri="{FF2B5EF4-FFF2-40B4-BE49-F238E27FC236}">
                  <a16:creationId xmlns:a16="http://schemas.microsoft.com/office/drawing/2014/main" xmlns="" id="{2C8870C2-1368-48B0-A8CF-BC33DF7656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1520" y="755028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9">
              <a:extLst>
                <a:ext uri="{FF2B5EF4-FFF2-40B4-BE49-F238E27FC236}">
                  <a16:creationId xmlns:a16="http://schemas.microsoft.com/office/drawing/2014/main" xmlns="" id="{853F9E0D-F5F9-438C-B1DC-0AA3127C4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3892" y="986073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0">
              <a:extLst>
                <a:ext uri="{FF2B5EF4-FFF2-40B4-BE49-F238E27FC236}">
                  <a16:creationId xmlns:a16="http://schemas.microsoft.com/office/drawing/2014/main" xmlns="" id="{B4E911B1-253E-4755-9AEC-BB1DAB8E21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8551" y="122386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3">
              <a:extLst>
                <a:ext uri="{FF2B5EF4-FFF2-40B4-BE49-F238E27FC236}">
                  <a16:creationId xmlns:a16="http://schemas.microsoft.com/office/drawing/2014/main" xmlns="" id="{2AF5DD4D-BF15-452D-937B-7F29FA3F28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1994" y="1699681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84">
              <a:extLst>
                <a:ext uri="{FF2B5EF4-FFF2-40B4-BE49-F238E27FC236}">
                  <a16:creationId xmlns:a16="http://schemas.microsoft.com/office/drawing/2014/main" xmlns="" id="{5F821C6A-EDEE-4845-92EB-367AC60023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3010" y="55044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6">
              <a:extLst>
                <a:ext uri="{FF2B5EF4-FFF2-40B4-BE49-F238E27FC236}">
                  <a16:creationId xmlns:a16="http://schemas.microsoft.com/office/drawing/2014/main" xmlns="" id="{504AA4DA-748D-4CFF-891A-5C8861EC4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2979" y="204433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9">
              <a:extLst>
                <a:ext uri="{FF2B5EF4-FFF2-40B4-BE49-F238E27FC236}">
                  <a16:creationId xmlns:a16="http://schemas.microsoft.com/office/drawing/2014/main" xmlns="" id="{7CC3A8FA-D5F6-4A96-9B55-4479C1717A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782" y="1487330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6">
              <a:extLst>
                <a:ext uri="{FF2B5EF4-FFF2-40B4-BE49-F238E27FC236}">
                  <a16:creationId xmlns:a16="http://schemas.microsoft.com/office/drawing/2014/main" xmlns="" id="{26E1DC3C-522F-46BF-9C95-475001763F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8678" y="5991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7">
              <a:extLst>
                <a:ext uri="{FF2B5EF4-FFF2-40B4-BE49-F238E27FC236}">
                  <a16:creationId xmlns:a16="http://schemas.microsoft.com/office/drawing/2014/main" xmlns="" id="{F7CDF92D-312E-42AB-960E-637D404934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20666" y="124026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8">
              <a:extLst>
                <a:ext uri="{FF2B5EF4-FFF2-40B4-BE49-F238E27FC236}">
                  <a16:creationId xmlns:a16="http://schemas.microsoft.com/office/drawing/2014/main" xmlns="" id="{918FE320-F6B2-4BDB-95D8-DFD3B2B34F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6349" y="1208992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9">
              <a:extLst>
                <a:ext uri="{FF2B5EF4-FFF2-40B4-BE49-F238E27FC236}">
                  <a16:creationId xmlns:a16="http://schemas.microsoft.com/office/drawing/2014/main" xmlns="" id="{B90769B0-46E9-4B76-96A9-A247A0DF3D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9546" y="171031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0">
              <a:extLst>
                <a:ext uri="{FF2B5EF4-FFF2-40B4-BE49-F238E27FC236}">
                  <a16:creationId xmlns:a16="http://schemas.microsoft.com/office/drawing/2014/main" xmlns="" id="{C0CC5855-0620-41C7-AA4D-3D30E2455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6402" y="351312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1">
              <a:extLst>
                <a:ext uri="{FF2B5EF4-FFF2-40B4-BE49-F238E27FC236}">
                  <a16:creationId xmlns:a16="http://schemas.microsoft.com/office/drawing/2014/main" xmlns="" id="{7A99B1F4-089E-4A1A-833C-0D0C8E7705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7601" y="143881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2">
              <a:extLst>
                <a:ext uri="{FF2B5EF4-FFF2-40B4-BE49-F238E27FC236}">
                  <a16:creationId xmlns:a16="http://schemas.microsoft.com/office/drawing/2014/main" xmlns="" id="{52C3D5C1-0862-4E4B-BAD8-C6244D0352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7104" y="920158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2">
              <a:extLst>
                <a:ext uri="{FF2B5EF4-FFF2-40B4-BE49-F238E27FC236}">
                  <a16:creationId xmlns:a16="http://schemas.microsoft.com/office/drawing/2014/main" xmlns="" id="{5E020019-37DA-47B1-A859-25E2009F7C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52607" y="1741989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3">
              <a:extLst>
                <a:ext uri="{FF2B5EF4-FFF2-40B4-BE49-F238E27FC236}">
                  <a16:creationId xmlns:a16="http://schemas.microsoft.com/office/drawing/2014/main" xmlns="" id="{FC071985-7349-45B2-AD36-AB9014D81F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68114" y="20578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0">
              <a:extLst>
                <a:ext uri="{FF2B5EF4-FFF2-40B4-BE49-F238E27FC236}">
                  <a16:creationId xmlns:a16="http://schemas.microsoft.com/office/drawing/2014/main" xmlns="" id="{8A8374B4-6CAE-4B1D-8AD8-BBD71C66E4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41335" y="49503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31">
              <a:extLst>
                <a:ext uri="{FF2B5EF4-FFF2-40B4-BE49-F238E27FC236}">
                  <a16:creationId xmlns:a16="http://schemas.microsoft.com/office/drawing/2014/main" xmlns="" id="{4F0392BB-C222-4B4A-B3F7-86E1953966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55153" y="1050023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35">
              <a:extLst>
                <a:ext uri="{FF2B5EF4-FFF2-40B4-BE49-F238E27FC236}">
                  <a16:creationId xmlns:a16="http://schemas.microsoft.com/office/drawing/2014/main" xmlns="" id="{A602A52C-3AB9-4D97-AE2A-BB87DB6ACA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42492" y="820365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41">
              <a:extLst>
                <a:ext uri="{FF2B5EF4-FFF2-40B4-BE49-F238E27FC236}">
                  <a16:creationId xmlns:a16="http://schemas.microsoft.com/office/drawing/2014/main" xmlns="" id="{B30A965C-348F-4CA1-882F-46F532A33B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81044" y="142204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7">
              <a:extLst>
                <a:ext uri="{FF2B5EF4-FFF2-40B4-BE49-F238E27FC236}">
                  <a16:creationId xmlns:a16="http://schemas.microsoft.com/office/drawing/2014/main" xmlns="" id="{3DB93D99-B20E-4CEF-A4B5-E355F2EF84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9747" y="1955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1">
              <a:extLst>
                <a:ext uri="{FF2B5EF4-FFF2-40B4-BE49-F238E27FC236}">
                  <a16:creationId xmlns:a16="http://schemas.microsoft.com/office/drawing/2014/main" xmlns="" id="{59BF81A2-5680-4745-9838-B87F14A4EE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60727" y="5686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xmlns="" id="{15D7F206-A93F-4CCC-B241-B733ECFCF9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2159" y="1071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7">
              <a:extLst>
                <a:ext uri="{FF2B5EF4-FFF2-40B4-BE49-F238E27FC236}">
                  <a16:creationId xmlns:a16="http://schemas.microsoft.com/office/drawing/2014/main" xmlns="" id="{88E77691-B7C1-4F5D-98EC-C5508CDFB6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86315" y="672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4">
              <a:extLst>
                <a:ext uri="{FF2B5EF4-FFF2-40B4-BE49-F238E27FC236}">
                  <a16:creationId xmlns:a16="http://schemas.microsoft.com/office/drawing/2014/main" xmlns="" id="{B15258A7-A882-4D79-B870-C92A57D6B6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39661" y="1306068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7">
              <a:extLst>
                <a:ext uri="{FF2B5EF4-FFF2-40B4-BE49-F238E27FC236}">
                  <a16:creationId xmlns:a16="http://schemas.microsoft.com/office/drawing/2014/main" xmlns="" id="{CF3D5844-0132-49FA-BD1E-5263802F47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68751" y="1744954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1">
              <a:extLst>
                <a:ext uri="{FF2B5EF4-FFF2-40B4-BE49-F238E27FC236}">
                  <a16:creationId xmlns:a16="http://schemas.microsoft.com/office/drawing/2014/main" xmlns="" id="{A399F043-AB24-4109-800A-BD94939A40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47006" y="1478722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02">
              <a:extLst>
                <a:ext uri="{FF2B5EF4-FFF2-40B4-BE49-F238E27FC236}">
                  <a16:creationId xmlns:a16="http://schemas.microsoft.com/office/drawing/2014/main" xmlns="" id="{796159AE-3178-456B-B411-196E260E5E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67663" y="110955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03">
              <a:extLst>
                <a:ext uri="{FF2B5EF4-FFF2-40B4-BE49-F238E27FC236}">
                  <a16:creationId xmlns:a16="http://schemas.microsoft.com/office/drawing/2014/main" xmlns="" id="{B0562100-3934-4A15-8C23-D55F111D9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65260" y="83587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7">
              <a:extLst>
                <a:ext uri="{FF2B5EF4-FFF2-40B4-BE49-F238E27FC236}">
                  <a16:creationId xmlns:a16="http://schemas.microsoft.com/office/drawing/2014/main" xmlns="" id="{6DD7C928-63AE-4BCB-9843-570F9E04E9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47263" y="889298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8">
              <a:extLst>
                <a:ext uri="{FF2B5EF4-FFF2-40B4-BE49-F238E27FC236}">
                  <a16:creationId xmlns:a16="http://schemas.microsoft.com/office/drawing/2014/main" xmlns="" id="{5AC011E4-1DCA-418C-8008-AE4E1E61D0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33783" y="22103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9">
              <a:extLst>
                <a:ext uri="{FF2B5EF4-FFF2-40B4-BE49-F238E27FC236}">
                  <a16:creationId xmlns:a16="http://schemas.microsoft.com/office/drawing/2014/main" xmlns="" id="{5B2D3B89-E1F5-40D8-AEC0-8E7B2E67AE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14899" y="458514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6">
              <a:extLst>
                <a:ext uri="{FF2B5EF4-FFF2-40B4-BE49-F238E27FC236}">
                  <a16:creationId xmlns:a16="http://schemas.microsoft.com/office/drawing/2014/main" xmlns="" id="{DBB111D7-2067-4503-A6F9-647407E181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42418" y="1263253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7">
              <a:extLst>
                <a:ext uri="{FF2B5EF4-FFF2-40B4-BE49-F238E27FC236}">
                  <a16:creationId xmlns:a16="http://schemas.microsoft.com/office/drawing/2014/main" xmlns="" id="{20B3ED41-DE4C-4CE7-A8DE-B4ED03137D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57923" y="165641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39">
              <a:extLst>
                <a:ext uri="{FF2B5EF4-FFF2-40B4-BE49-F238E27FC236}">
                  <a16:creationId xmlns:a16="http://schemas.microsoft.com/office/drawing/2014/main" xmlns="" id="{F4EE6DAD-6518-47B6-A04F-484A162676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61863" y="321142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43">
              <a:extLst>
                <a:ext uri="{FF2B5EF4-FFF2-40B4-BE49-F238E27FC236}">
                  <a16:creationId xmlns:a16="http://schemas.microsoft.com/office/drawing/2014/main" xmlns="" id="{B6867974-B4C0-48AA-A205-B435998B74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72041" y="1015660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4">
              <a:extLst>
                <a:ext uri="{FF2B5EF4-FFF2-40B4-BE49-F238E27FC236}">
                  <a16:creationId xmlns:a16="http://schemas.microsoft.com/office/drawing/2014/main" xmlns="" id="{21F27A0E-A6C1-4AFE-8CBA-28E4FE70BC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88371" y="790064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45">
              <a:extLst>
                <a:ext uri="{FF2B5EF4-FFF2-40B4-BE49-F238E27FC236}">
                  <a16:creationId xmlns:a16="http://schemas.microsoft.com/office/drawing/2014/main" xmlns="" id="{AAA114B9-98D7-4840-8602-457F0741B7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92441" y="602066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xmlns="" id="{4E9E63DF-694C-4693-8D8B-0275BB744D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56151" y="13109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Freeform 113">
            <a:extLst>
              <a:ext uri="{FF2B5EF4-FFF2-40B4-BE49-F238E27FC236}">
                <a16:creationId xmlns:a16="http://schemas.microsoft.com/office/drawing/2014/main" xmlns="" id="{B1A3BF1A-EF96-468A-B04F-AFDF6621DE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16200000">
            <a:off x="10429612" y="2010881"/>
            <a:ext cx="9748" cy="8977"/>
          </a:xfrm>
          <a:custGeom>
            <a:avLst/>
            <a:gdLst>
              <a:gd name="T0" fmla="*/ 1 w 3"/>
              <a:gd name="T1" fmla="*/ 0 h 3"/>
              <a:gd name="T2" fmla="*/ 3 w 3"/>
              <a:gd name="T3" fmla="*/ 1 h 3"/>
              <a:gd name="T4" fmla="*/ 1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1" y="0"/>
                </a:moveTo>
                <a:cubicBezTo>
                  <a:pt x="1" y="0"/>
                  <a:pt x="2" y="1"/>
                  <a:pt x="3" y="1"/>
                </a:cubicBezTo>
                <a:cubicBezTo>
                  <a:pt x="2" y="3"/>
                  <a:pt x="0" y="1"/>
                  <a:pt x="1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CE0A6D-7CA0-25F1-7067-E90AEDE0E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35236" y="1187870"/>
            <a:ext cx="6986079" cy="6209693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800" b="1" dirty="0" err="1">
                <a:ea typeface="+mn-lt"/>
                <a:cs typeface="+mn-lt"/>
              </a:rPr>
              <a:t>Wszystkie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b="1" dirty="0" err="1">
                <a:ea typeface="+mn-lt"/>
                <a:cs typeface="+mn-lt"/>
              </a:rPr>
              <a:t>fale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b="1" dirty="0" err="1">
                <a:ea typeface="+mn-lt"/>
                <a:cs typeface="+mn-lt"/>
              </a:rPr>
              <a:t>wykazują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b="1" dirty="0" err="1">
                <a:ea typeface="+mn-lt"/>
                <a:cs typeface="+mn-lt"/>
              </a:rPr>
              <a:t>następujące</a:t>
            </a:r>
            <a:r>
              <a:rPr lang="en-US" sz="1800" b="1" dirty="0">
                <a:ea typeface="+mn-lt"/>
                <a:cs typeface="+mn-lt"/>
              </a:rPr>
              <a:t> </a:t>
            </a:r>
            <a:r>
              <a:rPr lang="en-US" sz="1800" b="1" dirty="0" err="1">
                <a:ea typeface="+mn-lt"/>
                <a:cs typeface="+mn-lt"/>
              </a:rPr>
              <a:t>własności</a:t>
            </a:r>
            <a:r>
              <a:rPr lang="en-US" sz="1800" b="1" dirty="0">
                <a:ea typeface="+mn-lt"/>
                <a:cs typeface="+mn-lt"/>
              </a:rPr>
              <a:t>:</a:t>
            </a:r>
            <a:endParaRPr lang="en-US" sz="1800" b="1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800" dirty="0" err="1">
                <a:ea typeface="+mn-lt"/>
                <a:cs typeface="+mn-lt"/>
              </a:rPr>
              <a:t>prostoliniowe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rozchodzenie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 w </a:t>
            </a:r>
            <a:r>
              <a:rPr lang="en-US" sz="1800" dirty="0" err="1">
                <a:ea typeface="+mn-lt"/>
                <a:cs typeface="+mn-lt"/>
              </a:rPr>
              <a:t>ośrodkach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jednorodnych</a:t>
            </a:r>
            <a:r>
              <a:rPr lang="en-US" sz="1800" dirty="0">
                <a:ea typeface="+mn-lt"/>
                <a:cs typeface="+mn-lt"/>
              </a:rPr>
              <a:t>,</a:t>
            </a:r>
            <a:endParaRPr lang="en-US" sz="180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800" b="1" dirty="0" err="1">
                <a:ea typeface="+mn-lt"/>
                <a:cs typeface="+mn-lt"/>
              </a:rPr>
              <a:t>odbicie</a:t>
            </a:r>
            <a:r>
              <a:rPr lang="en-US" sz="1800" dirty="0">
                <a:ea typeface="+mn-lt"/>
                <a:cs typeface="+mn-lt"/>
              </a:rPr>
              <a:t> – po </a:t>
            </a:r>
            <a:r>
              <a:rPr lang="en-US" sz="1800" dirty="0" err="1">
                <a:ea typeface="+mn-lt"/>
                <a:cs typeface="+mn-lt"/>
              </a:rPr>
              <a:t>dojściu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dirty="0" err="1">
                <a:ea typeface="+mn-lt"/>
                <a:cs typeface="+mn-lt"/>
              </a:rPr>
              <a:t>granicy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ośrodków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zmieniają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zwrot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poruszając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nadal</a:t>
            </a:r>
            <a:r>
              <a:rPr lang="en-US" sz="1800" dirty="0">
                <a:ea typeface="+mn-lt"/>
                <a:cs typeface="+mn-lt"/>
              </a:rPr>
              <a:t> w </a:t>
            </a:r>
            <a:r>
              <a:rPr lang="en-US" sz="1800" dirty="0" err="1">
                <a:ea typeface="+mn-lt"/>
                <a:cs typeface="+mn-lt"/>
              </a:rPr>
              <a:t>tym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samym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ośrodku</a:t>
            </a:r>
            <a:r>
              <a:rPr lang="en-US" sz="1800" dirty="0">
                <a:ea typeface="+mn-lt"/>
                <a:cs typeface="+mn-lt"/>
              </a:rPr>
              <a:t>,</a:t>
            </a:r>
            <a:endParaRPr lang="en-US" sz="180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800" b="1" dirty="0" err="1">
                <a:ea typeface="+mn-lt"/>
                <a:cs typeface="+mn-lt"/>
              </a:rPr>
              <a:t>załamanie</a:t>
            </a:r>
            <a:r>
              <a:rPr lang="en-US" sz="1800" dirty="0">
                <a:ea typeface="+mn-lt"/>
                <a:cs typeface="+mn-lt"/>
              </a:rPr>
              <a:t> (</a:t>
            </a:r>
            <a:r>
              <a:rPr lang="en-US" sz="1800" b="1" dirty="0" err="1">
                <a:ea typeface="+mn-lt"/>
                <a:cs typeface="+mn-lt"/>
              </a:rPr>
              <a:t>refrakcja</a:t>
            </a:r>
            <a:r>
              <a:rPr lang="en-US" sz="1800" dirty="0">
                <a:ea typeface="+mn-lt"/>
                <a:cs typeface="+mn-lt"/>
              </a:rPr>
              <a:t>) –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granicy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ośrodków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fala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przechodząc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dirty="0" err="1">
                <a:ea typeface="+mn-lt"/>
                <a:cs typeface="+mn-lt"/>
              </a:rPr>
              <a:t>ośrodka</a:t>
            </a:r>
            <a:r>
              <a:rPr lang="en-US" sz="1800" dirty="0">
                <a:ea typeface="+mn-lt"/>
                <a:cs typeface="+mn-lt"/>
              </a:rPr>
              <a:t>, w </a:t>
            </a:r>
            <a:r>
              <a:rPr lang="en-US" sz="1800" dirty="0" err="1">
                <a:ea typeface="+mn-lt"/>
                <a:cs typeface="+mn-lt"/>
              </a:rPr>
              <a:t>którym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porusza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z </a:t>
            </a:r>
            <a:r>
              <a:rPr lang="en-US" sz="1800" dirty="0" err="1">
                <a:ea typeface="+mn-lt"/>
                <a:cs typeface="+mn-lt"/>
              </a:rPr>
              <a:t>inną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prędkością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zmienia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kierunek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swego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biegu</a:t>
            </a:r>
            <a:r>
              <a:rPr lang="en-US" sz="1800" dirty="0">
                <a:ea typeface="+mn-lt"/>
                <a:cs typeface="+mn-lt"/>
              </a:rPr>
              <a:t>,</a:t>
            </a:r>
            <a:endParaRPr lang="en-US" sz="180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800" b="1" err="1">
                <a:ea typeface="+mn-lt"/>
                <a:cs typeface="+mn-lt"/>
              </a:rPr>
              <a:t>dyfrakcja</a:t>
            </a:r>
            <a:r>
              <a:rPr lang="en-US" sz="1800" dirty="0">
                <a:ea typeface="+mn-lt"/>
                <a:cs typeface="+mn-lt"/>
              </a:rPr>
              <a:t> – </a:t>
            </a:r>
            <a:r>
              <a:rPr lang="en-US" sz="1800" err="1">
                <a:ea typeface="+mn-lt"/>
                <a:cs typeface="+mn-lt"/>
              </a:rPr>
              <a:t>uginanie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krawędziach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err="1">
                <a:ea typeface="+mn-lt"/>
                <a:cs typeface="+mn-lt"/>
              </a:rPr>
              <a:t>czego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skutkiem</a:t>
            </a:r>
            <a:r>
              <a:rPr lang="en-US" sz="1800" dirty="0">
                <a:ea typeface="+mn-lt"/>
                <a:cs typeface="+mn-lt"/>
              </a:rPr>
              <a:t> jest </a:t>
            </a:r>
            <a:r>
              <a:rPr lang="en-US" sz="1800" err="1">
                <a:ea typeface="+mn-lt"/>
                <a:cs typeface="+mn-lt"/>
              </a:rPr>
              <a:t>zdolność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err="1">
                <a:ea typeface="+mn-lt"/>
                <a:cs typeface="+mn-lt"/>
              </a:rPr>
              <a:t>omijania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przeszkód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mniejszych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niż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err="1">
                <a:ea typeface="+mn-lt"/>
                <a:cs typeface="+mn-lt"/>
              </a:rPr>
              <a:t>długość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err="1">
                <a:ea typeface="+mn-lt"/>
                <a:cs typeface="+mn-lt"/>
              </a:rPr>
              <a:t>oraz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powstawanie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pasków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dyfrakcyjnych</a:t>
            </a:r>
            <a:r>
              <a:rPr lang="en-US" sz="1800" dirty="0">
                <a:ea typeface="+mn-lt"/>
                <a:cs typeface="+mn-lt"/>
              </a:rPr>
              <a:t> po </a:t>
            </a:r>
            <a:r>
              <a:rPr lang="en-US" sz="1800" err="1">
                <a:ea typeface="+mn-lt"/>
                <a:cs typeface="+mn-lt"/>
              </a:rPr>
              <a:t>przejściu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przez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wąską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szczelinę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albo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przeszkodę</a:t>
            </a:r>
            <a:r>
              <a:rPr lang="en-US" sz="1800" dirty="0">
                <a:ea typeface="+mn-lt"/>
                <a:cs typeface="+mn-lt"/>
              </a:rPr>
              <a:t> (np. </a:t>
            </a:r>
            <a:r>
              <a:rPr lang="en-US" sz="1800" err="1">
                <a:ea typeface="+mn-lt"/>
                <a:cs typeface="+mn-lt"/>
              </a:rPr>
              <a:t>siatkę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err="1">
                <a:ea typeface="+mn-lt"/>
                <a:cs typeface="+mn-lt"/>
              </a:rPr>
              <a:t>dyfrakcyjną</a:t>
            </a:r>
            <a:r>
              <a:rPr lang="en-US" sz="1800" dirty="0">
                <a:ea typeface="+mn-lt"/>
                <a:cs typeface="+mn-lt"/>
              </a:rPr>
              <a:t>).</a:t>
            </a:r>
            <a:endParaRPr lang="en-US" sz="1800"/>
          </a:p>
          <a:p>
            <a:pPr>
              <a:lnSpc>
                <a:spcPct val="140000"/>
              </a:lnSpc>
              <a:buClr>
                <a:srgbClr val="A2ACB5"/>
              </a:buClr>
            </a:pPr>
            <a:endParaRPr lang="en-US" sz="110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AC1582F5-FF93-46BF-A92F-D4490D6538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372524" y="5987703"/>
            <a:ext cx="1274531" cy="932361"/>
            <a:chOff x="10372524" y="5987703"/>
            <a:chExt cx="1274531" cy="932361"/>
          </a:xfrm>
        </p:grpSpPr>
        <p:sp>
          <p:nvSpPr>
            <p:cNvPr id="58" name="Freeform 82">
              <a:extLst>
                <a:ext uri="{FF2B5EF4-FFF2-40B4-BE49-F238E27FC236}">
                  <a16:creationId xmlns:a16="http://schemas.microsoft.com/office/drawing/2014/main" xmlns="" id="{EDA30C63-7387-41DF-A6B0-5E3B1AF60C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61" y="6018941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0">
              <a:extLst>
                <a:ext uri="{FF2B5EF4-FFF2-40B4-BE49-F238E27FC236}">
                  <a16:creationId xmlns:a16="http://schemas.microsoft.com/office/drawing/2014/main" xmlns="" id="{0F9349DE-8C14-4D6E-B1C2-4750F704C0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43533" y="6280908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5">
              <a:extLst>
                <a:ext uri="{FF2B5EF4-FFF2-40B4-BE49-F238E27FC236}">
                  <a16:creationId xmlns:a16="http://schemas.microsoft.com/office/drawing/2014/main" xmlns="" id="{0093B34B-1559-4D7A-90CF-114125FD62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20975" y="6503581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7">
              <a:extLst>
                <a:ext uri="{FF2B5EF4-FFF2-40B4-BE49-F238E27FC236}">
                  <a16:creationId xmlns:a16="http://schemas.microsoft.com/office/drawing/2014/main" xmlns="" id="{F32E37EB-F93F-4ACA-8EC5-8313085014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2215" y="673397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4">
              <a:extLst>
                <a:ext uri="{FF2B5EF4-FFF2-40B4-BE49-F238E27FC236}">
                  <a16:creationId xmlns:a16="http://schemas.microsoft.com/office/drawing/2014/main" xmlns="" id="{6486B439-14A8-40F4-BD01-2647D4752F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06680" y="671673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8">
              <a:extLst>
                <a:ext uri="{FF2B5EF4-FFF2-40B4-BE49-F238E27FC236}">
                  <a16:creationId xmlns:a16="http://schemas.microsoft.com/office/drawing/2014/main" xmlns="" id="{3EA0483A-6030-445C-9A9E-FC8847FD44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3570" y="6600503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9">
              <a:extLst>
                <a:ext uri="{FF2B5EF4-FFF2-40B4-BE49-F238E27FC236}">
                  <a16:creationId xmlns:a16="http://schemas.microsoft.com/office/drawing/2014/main" xmlns="" id="{54E9F49B-F300-4A14-B0F3-36A75B1713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9260" y="6415578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9">
              <a:extLst>
                <a:ext uri="{FF2B5EF4-FFF2-40B4-BE49-F238E27FC236}">
                  <a16:creationId xmlns:a16="http://schemas.microsoft.com/office/drawing/2014/main" xmlns="" id="{293DA61B-9566-467E-A357-E86CD8E7E23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04088" y="655127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4">
              <a:extLst>
                <a:ext uri="{FF2B5EF4-FFF2-40B4-BE49-F238E27FC236}">
                  <a16:creationId xmlns:a16="http://schemas.microsoft.com/office/drawing/2014/main" xmlns="" id="{A1A7223C-6F2C-487D-A45A-6EBBD051A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641775" y="618273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5">
              <a:extLst>
                <a:ext uri="{FF2B5EF4-FFF2-40B4-BE49-F238E27FC236}">
                  <a16:creationId xmlns:a16="http://schemas.microsoft.com/office/drawing/2014/main" xmlns="" id="{DC4DE17D-AC51-4C89-AC1A-016A928A10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83257" y="6290757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">
              <a:extLst>
                <a:ext uri="{FF2B5EF4-FFF2-40B4-BE49-F238E27FC236}">
                  <a16:creationId xmlns:a16="http://schemas.microsoft.com/office/drawing/2014/main" xmlns="" id="{95D0E198-D3C3-4790-881E-4DF6C9D7FD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09800" y="675246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xmlns="" id="{E9952623-7C81-47CA-85D8-C872DE84E4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219682" y="619602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8">
              <a:extLst>
                <a:ext uri="{FF2B5EF4-FFF2-40B4-BE49-F238E27FC236}">
                  <a16:creationId xmlns:a16="http://schemas.microsoft.com/office/drawing/2014/main" xmlns="" id="{F90AA42C-D724-4AD8-81F3-CDFC420635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53319" y="6028606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84">
              <a:extLst>
                <a:ext uri="{FF2B5EF4-FFF2-40B4-BE49-F238E27FC236}">
                  <a16:creationId xmlns:a16="http://schemas.microsoft.com/office/drawing/2014/main" xmlns="" id="{CAB3A278-E8E7-4070-B30A-31B5DE9805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1487085" y="6029984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86">
              <a:extLst>
                <a:ext uri="{FF2B5EF4-FFF2-40B4-BE49-F238E27FC236}">
                  <a16:creationId xmlns:a16="http://schemas.microsoft.com/office/drawing/2014/main" xmlns="" id="{910FC82B-A4C1-428C-A576-79B5F6D189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918273" y="6040831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06">
              <a:extLst>
                <a:ext uri="{FF2B5EF4-FFF2-40B4-BE49-F238E27FC236}">
                  <a16:creationId xmlns:a16="http://schemas.microsoft.com/office/drawing/2014/main" xmlns="" id="{B9CB6255-5C91-4496-B0AE-529737BC53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53729" y="628141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10">
              <a:extLst>
                <a:ext uri="{FF2B5EF4-FFF2-40B4-BE49-F238E27FC236}">
                  <a16:creationId xmlns:a16="http://schemas.microsoft.com/office/drawing/2014/main" xmlns="" id="{A58DBA3F-B3E2-4AD9-A93C-FDF997582E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83094" y="651210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3">
              <a:extLst>
                <a:ext uri="{FF2B5EF4-FFF2-40B4-BE49-F238E27FC236}">
                  <a16:creationId xmlns:a16="http://schemas.microsoft.com/office/drawing/2014/main" xmlns="" id="{AE100164-158F-422B-8A80-DFF4E0E06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1803" y="6599947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30">
              <a:extLst>
                <a:ext uri="{FF2B5EF4-FFF2-40B4-BE49-F238E27FC236}">
                  <a16:creationId xmlns:a16="http://schemas.microsoft.com/office/drawing/2014/main" xmlns="" id="{1A0EF69A-22C3-4FF9-B6DD-55C6DAC3B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98032" y="6383097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1">
              <a:extLst>
                <a:ext uri="{FF2B5EF4-FFF2-40B4-BE49-F238E27FC236}">
                  <a16:creationId xmlns:a16="http://schemas.microsoft.com/office/drawing/2014/main" xmlns="" id="{3963C700-CFE8-4ED2-8E1E-1139AC305D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56888" y="6756491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9">
              <a:extLst>
                <a:ext uri="{FF2B5EF4-FFF2-40B4-BE49-F238E27FC236}">
                  <a16:creationId xmlns:a16="http://schemas.microsoft.com/office/drawing/2014/main" xmlns="" id="{86FC694B-4A70-4160-A64D-DA282DE95B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9290" y="60367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>
              <a:extLst>
                <a:ext uri="{FF2B5EF4-FFF2-40B4-BE49-F238E27FC236}">
                  <a16:creationId xmlns:a16="http://schemas.microsoft.com/office/drawing/2014/main" xmlns="" id="{2A55A10A-49CA-42B6-84C9-8A1A1596D7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68502" y="675929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5" name="Picture 4" descr="Duża fala oceanu">
            <a:extLst>
              <a:ext uri="{FF2B5EF4-FFF2-40B4-BE49-F238E27FC236}">
                <a16:creationId xmlns:a16="http://schemas.microsoft.com/office/drawing/2014/main" xmlns="" id="{8F9079ED-BE70-399C-1BC5-60C2CC2330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77" r="2870" b="14"/>
          <a:stretch/>
        </p:blipFill>
        <p:spPr>
          <a:xfrm>
            <a:off x="6586071" y="1879643"/>
            <a:ext cx="5613519" cy="410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0788144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10">
            <a:extLst>
              <a:ext uri="{FF2B5EF4-FFF2-40B4-BE49-F238E27FC236}">
                <a16:creationId xmlns:a16="http://schemas.microsoft.com/office/drawing/2014/main" xmlns="" id="{969239DF-EAA4-47C3-B4E3-79C6BCB243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793" y="5267"/>
            <a:ext cx="6635041" cy="684746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61C936-5392-C91A-6B0A-B5E8D109A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763" y="486568"/>
            <a:ext cx="6491753" cy="615243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600" dirty="0" err="1">
                <a:ea typeface="+mn-lt"/>
                <a:cs typeface="+mn-lt"/>
              </a:rPr>
              <a:t>Rozchodzące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nakładają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się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na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siebie</a:t>
            </a:r>
            <a:r>
              <a:rPr lang="en-US" sz="1600" dirty="0">
                <a:ea typeface="+mn-lt"/>
                <a:cs typeface="+mn-lt"/>
              </a:rPr>
              <a:t> w </a:t>
            </a:r>
            <a:r>
              <a:rPr lang="en-US" sz="1600" dirty="0" err="1">
                <a:ea typeface="+mn-lt"/>
                <a:cs typeface="+mn-lt"/>
              </a:rPr>
              <a:t>wyniku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czego</a:t>
            </a:r>
            <a:r>
              <a:rPr lang="en-US" sz="1600" dirty="0">
                <a:ea typeface="+mn-lt"/>
                <a:cs typeface="+mn-lt"/>
              </a:rPr>
              <a:t>   </a:t>
            </a:r>
            <a:r>
              <a:rPr lang="en-US" sz="1600" dirty="0" err="1">
                <a:ea typeface="+mn-lt"/>
                <a:cs typeface="+mn-lt"/>
              </a:rPr>
              <a:t>zachodzą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zjawiska</a:t>
            </a:r>
            <a:r>
              <a:rPr lang="en-US" sz="1600" dirty="0">
                <a:ea typeface="+mn-lt"/>
                <a:cs typeface="+mn-lt"/>
              </a:rPr>
              <a:t>: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600" b="1" dirty="0" err="1">
                <a:ea typeface="+mn-lt"/>
                <a:cs typeface="+mn-lt"/>
              </a:rPr>
              <a:t>interferencja</a:t>
            </a:r>
            <a:r>
              <a:rPr lang="en-US" sz="1600" dirty="0">
                <a:ea typeface="+mn-lt"/>
                <a:cs typeface="+mn-lt"/>
              </a:rPr>
              <a:t> – </a:t>
            </a:r>
            <a:r>
              <a:rPr lang="en-US" sz="1600" dirty="0" err="1">
                <a:ea typeface="+mn-lt"/>
                <a:cs typeface="+mn-lt"/>
              </a:rPr>
              <a:t>nakładanie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się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spójnych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</a:t>
            </a:r>
            <a:r>
              <a:rPr lang="en-US" sz="1600" dirty="0">
                <a:ea typeface="+mn-lt"/>
                <a:cs typeface="+mn-lt"/>
              </a:rPr>
              <a:t> z </a:t>
            </a:r>
            <a:r>
              <a:rPr lang="en-US" sz="1600" dirty="0" err="1">
                <a:ea typeface="+mn-lt"/>
                <a:cs typeface="+mn-lt"/>
              </a:rPr>
              <a:t>różnych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źródeł</a:t>
            </a:r>
            <a:r>
              <a:rPr lang="en-US" sz="1600" dirty="0">
                <a:ea typeface="+mn-lt"/>
                <a:cs typeface="+mn-lt"/>
              </a:rPr>
              <a:t>, </a:t>
            </a:r>
            <a:r>
              <a:rPr lang="en-US" sz="1600" dirty="0" err="1">
                <a:ea typeface="+mn-lt"/>
                <a:cs typeface="+mn-lt"/>
              </a:rPr>
              <a:t>które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prowadzi</a:t>
            </a:r>
            <a:r>
              <a:rPr lang="en-US" sz="1600" dirty="0">
                <a:ea typeface="+mn-lt"/>
                <a:cs typeface="+mn-lt"/>
              </a:rPr>
              <a:t> do   </a:t>
            </a:r>
            <a:r>
              <a:rPr lang="en-US" sz="1600" dirty="0" err="1">
                <a:ea typeface="+mn-lt"/>
                <a:cs typeface="+mn-lt"/>
              </a:rPr>
              <a:t>wzmocnienia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lub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wygaszenia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się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tychże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</a:t>
            </a:r>
            <a:r>
              <a:rPr lang="en-US" sz="1600" dirty="0">
                <a:ea typeface="+mn-lt"/>
                <a:cs typeface="+mn-lt"/>
              </a:rPr>
              <a:t>,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600" b="1" dirty="0" err="1">
                <a:ea typeface="+mn-lt"/>
                <a:cs typeface="+mn-lt"/>
              </a:rPr>
              <a:t>dudnienie</a:t>
            </a:r>
            <a:r>
              <a:rPr lang="en-US" sz="1600" dirty="0">
                <a:ea typeface="+mn-lt"/>
                <a:cs typeface="+mn-lt"/>
              </a:rPr>
              <a:t> – </a:t>
            </a:r>
            <a:r>
              <a:rPr lang="en-US" sz="1600" dirty="0" err="1">
                <a:ea typeface="+mn-lt"/>
                <a:cs typeface="+mn-lt"/>
              </a:rPr>
              <a:t>oscylacje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amplitudy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fali</a:t>
            </a:r>
            <a:r>
              <a:rPr lang="en-US" sz="1600" dirty="0">
                <a:ea typeface="+mn-lt"/>
                <a:cs typeface="+mn-lt"/>
              </a:rPr>
              <a:t>.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600" dirty="0">
                <a:ea typeface="+mn-lt"/>
                <a:cs typeface="+mn-lt"/>
              </a:rPr>
              <a:t>Fale o </a:t>
            </a:r>
            <a:r>
              <a:rPr lang="en-US" sz="1600" dirty="0" err="1">
                <a:ea typeface="+mn-lt"/>
                <a:cs typeface="+mn-lt"/>
              </a:rPr>
              <a:t>różnych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długościach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mogą</a:t>
            </a:r>
            <a:r>
              <a:rPr lang="en-US" sz="1600" dirty="0">
                <a:ea typeface="+mn-lt"/>
                <a:cs typeface="+mn-lt"/>
              </a:rPr>
              <a:t> w </a:t>
            </a:r>
            <a:r>
              <a:rPr lang="en-US" sz="1600" dirty="0" err="1">
                <a:ea typeface="+mn-lt"/>
                <a:cs typeface="+mn-lt"/>
              </a:rPr>
              <a:t>różnych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ośrodkach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rozchodzić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się</a:t>
            </a:r>
            <a:r>
              <a:rPr lang="en-US" sz="1600" dirty="0">
                <a:ea typeface="+mn-lt"/>
                <a:cs typeface="+mn-lt"/>
              </a:rPr>
              <a:t> z </a:t>
            </a:r>
            <a:r>
              <a:rPr lang="en-US" sz="1600" dirty="0" err="1">
                <a:ea typeface="+mn-lt"/>
                <a:cs typeface="+mn-lt"/>
              </a:rPr>
              <a:t>różnymi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prędkościami</a:t>
            </a:r>
            <a:r>
              <a:rPr lang="en-US" sz="1600" dirty="0">
                <a:ea typeface="+mn-lt"/>
                <a:cs typeface="+mn-lt"/>
              </a:rPr>
              <a:t>. </a:t>
            </a:r>
            <a:r>
              <a:rPr lang="en-US" sz="1600" dirty="0" err="1">
                <a:ea typeface="+mn-lt"/>
                <a:cs typeface="+mn-lt"/>
              </a:rPr>
              <a:t>Efekt</a:t>
            </a:r>
            <a:r>
              <a:rPr lang="en-US" sz="1600" dirty="0">
                <a:ea typeface="+mn-lt"/>
                <a:cs typeface="+mn-lt"/>
              </a:rPr>
              <a:t> ten, </a:t>
            </a:r>
            <a:r>
              <a:rPr lang="en-US" sz="1600" dirty="0" err="1">
                <a:ea typeface="+mn-lt"/>
                <a:cs typeface="+mn-lt"/>
              </a:rPr>
              <a:t>nazywany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b="1" dirty="0" err="1">
                <a:ea typeface="+mn-lt"/>
                <a:cs typeface="+mn-lt"/>
              </a:rPr>
              <a:t>dyspersją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fali</a:t>
            </a:r>
            <a:r>
              <a:rPr lang="en-US" sz="1600" dirty="0">
                <a:ea typeface="+mn-lt"/>
                <a:cs typeface="+mn-lt"/>
              </a:rPr>
              <a:t>,   </a:t>
            </a:r>
            <a:r>
              <a:rPr lang="en-US" sz="1600" dirty="0" err="1">
                <a:ea typeface="+mn-lt"/>
                <a:cs typeface="+mn-lt"/>
              </a:rPr>
              <a:t>powoduje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na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przykład</a:t>
            </a:r>
            <a:r>
              <a:rPr lang="en-US" sz="1600" dirty="0">
                <a:ea typeface="+mn-lt"/>
                <a:cs typeface="+mn-lt"/>
              </a:rPr>
              <a:t>: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600" b="1" dirty="0" err="1">
                <a:ea typeface="+mn-lt"/>
                <a:cs typeface="+mn-lt"/>
              </a:rPr>
              <a:t>rozszczepienie</a:t>
            </a:r>
            <a:r>
              <a:rPr lang="en-US" sz="1600" dirty="0">
                <a:ea typeface="+mn-lt"/>
                <a:cs typeface="+mn-lt"/>
              </a:rPr>
              <a:t> – </a:t>
            </a:r>
            <a:r>
              <a:rPr lang="en-US" sz="1600" dirty="0" err="1">
                <a:ea typeface="+mn-lt"/>
                <a:cs typeface="+mn-lt"/>
              </a:rPr>
              <a:t>załamanie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</a:t>
            </a:r>
            <a:r>
              <a:rPr lang="en-US" sz="1600" dirty="0">
                <a:ea typeface="+mn-lt"/>
                <a:cs typeface="+mn-lt"/>
              </a:rPr>
              <a:t> pod </a:t>
            </a:r>
            <a:r>
              <a:rPr lang="en-US" sz="1600" dirty="0" err="1">
                <a:ea typeface="+mn-lt"/>
                <a:cs typeface="+mn-lt"/>
              </a:rPr>
              <a:t>różnymi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kątami</a:t>
            </a:r>
            <a:r>
              <a:rPr lang="en-US" sz="1600" dirty="0">
                <a:ea typeface="+mn-lt"/>
                <a:cs typeface="+mn-lt"/>
              </a:rPr>
              <a:t>, </a:t>
            </a:r>
            <a:r>
              <a:rPr lang="en-US" sz="1600" dirty="0" err="1">
                <a:ea typeface="+mn-lt"/>
                <a:cs typeface="+mn-lt"/>
              </a:rPr>
              <a:t>zależnie</a:t>
            </a:r>
            <a:r>
              <a:rPr lang="en-US" sz="1600" dirty="0">
                <a:ea typeface="+mn-lt"/>
                <a:cs typeface="+mn-lt"/>
              </a:rPr>
              <a:t> od ich </a:t>
            </a:r>
            <a:r>
              <a:rPr lang="en-US" sz="1600" dirty="0" err="1">
                <a:ea typeface="+mn-lt"/>
                <a:cs typeface="+mn-lt"/>
              </a:rPr>
              <a:t>długości</a:t>
            </a:r>
            <a:r>
              <a:rPr lang="en-US" sz="1600" dirty="0">
                <a:ea typeface="+mn-lt"/>
                <a:cs typeface="+mn-lt"/>
              </a:rPr>
              <a:t>, </a:t>
            </a:r>
            <a:r>
              <a:rPr lang="en-US" sz="1600" dirty="0" err="1">
                <a:ea typeface="+mn-lt"/>
                <a:cs typeface="+mn-lt"/>
              </a:rPr>
              <a:t>powoduje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rozkład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fali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na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fale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składowe</a:t>
            </a:r>
            <a:r>
              <a:rPr lang="en-US" sz="1600" dirty="0">
                <a:ea typeface="+mn-lt"/>
                <a:cs typeface="+mn-lt"/>
              </a:rPr>
              <a:t>, np.   </a:t>
            </a:r>
            <a:r>
              <a:rPr lang="en-US" sz="1600" dirty="0" err="1">
                <a:ea typeface="+mn-lt"/>
                <a:cs typeface="+mn-lt"/>
              </a:rPr>
              <a:t>rozszczepienie</a:t>
            </a:r>
            <a:r>
              <a:rPr lang="en-US" sz="1600" dirty="0">
                <a:ea typeface="+mn-lt"/>
                <a:cs typeface="+mn-lt"/>
              </a:rPr>
              <a:t> </a:t>
            </a:r>
            <a:r>
              <a:rPr lang="en-US" sz="1600" dirty="0" err="1">
                <a:ea typeface="+mn-lt"/>
                <a:cs typeface="+mn-lt"/>
              </a:rPr>
              <a:t>światła</a:t>
            </a:r>
            <a:r>
              <a:rPr lang="en-US" sz="1600" dirty="0">
                <a:ea typeface="+mn-lt"/>
                <a:cs typeface="+mn-lt"/>
              </a:rPr>
              <a:t> w </a:t>
            </a:r>
            <a:r>
              <a:rPr lang="en-US" sz="1600" dirty="0" err="1">
                <a:ea typeface="+mn-lt"/>
                <a:cs typeface="+mn-lt"/>
              </a:rPr>
              <a:t>pryzmacie</a:t>
            </a:r>
            <a:r>
              <a:rPr lang="en-US" sz="1600" dirty="0">
                <a:ea typeface="+mn-lt"/>
                <a:cs typeface="+mn-lt"/>
              </a:rPr>
              <a:t>.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endParaRPr lang="en-US" sz="1100"/>
          </a:p>
        </p:txBody>
      </p:sp>
      <p:pic>
        <p:nvPicPr>
          <p:cNvPr id="83" name="Picture 4" descr="Ciemny Seashore">
            <a:extLst>
              <a:ext uri="{FF2B5EF4-FFF2-40B4-BE49-F238E27FC236}">
                <a16:creationId xmlns:a16="http://schemas.microsoft.com/office/drawing/2014/main" xmlns="" id="{6BC967DC-A872-917E-8074-77DA23CCCC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18" r="26186" b="3"/>
          <a:stretch/>
        </p:blipFill>
        <p:spPr>
          <a:xfrm>
            <a:off x="6645834" y="1"/>
            <a:ext cx="5546166" cy="6866192"/>
          </a:xfrm>
          <a:prstGeom prst="rect">
            <a:avLst/>
          </a:prstGeom>
        </p:spPr>
      </p:pic>
      <p:grpSp>
        <p:nvGrpSpPr>
          <p:cNvPr id="84" name="Group 12">
            <a:extLst>
              <a:ext uri="{FF2B5EF4-FFF2-40B4-BE49-F238E27FC236}">
                <a16:creationId xmlns:a16="http://schemas.microsoft.com/office/drawing/2014/main" xmlns="" id="{3389B237-4CAB-4403-A95C-C04D71F4B4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445458" y="-31769"/>
            <a:ext cx="510538" cy="6804779"/>
            <a:chOff x="11445458" y="-31769"/>
            <a:chExt cx="510538" cy="6804779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57652216-AF47-4D6B-A81B-2DC28B6255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7521" y="666336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xmlns="" id="{0E53B701-E5D9-4269-97AD-69F3087D28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8634" y="742112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xmlns="" id="{53F3EB0D-ADA8-4F65-9811-0A990FE6BE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806592" y="959823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3">
              <a:extLst>
                <a:ext uri="{FF2B5EF4-FFF2-40B4-BE49-F238E27FC236}">
                  <a16:creationId xmlns:a16="http://schemas.microsoft.com/office/drawing/2014/main" xmlns="" id="{7FC10137-17E1-4C6D-B7A2-CD86B7C148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678" y="1198596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4">
              <a:extLst>
                <a:ext uri="{FF2B5EF4-FFF2-40B4-BE49-F238E27FC236}">
                  <a16:creationId xmlns:a16="http://schemas.microsoft.com/office/drawing/2014/main" xmlns="" id="{983715DD-6794-4B57-8585-E0EFF671E7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8560" y="44736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5">
              <a:extLst>
                <a:ext uri="{FF2B5EF4-FFF2-40B4-BE49-F238E27FC236}">
                  <a16:creationId xmlns:a16="http://schemas.microsoft.com/office/drawing/2014/main" xmlns="" id="{6B8B9805-E14F-4943-B15E-48460BFD60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538" y="140819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6">
              <a:extLst>
                <a:ext uri="{FF2B5EF4-FFF2-40B4-BE49-F238E27FC236}">
                  <a16:creationId xmlns:a16="http://schemas.microsoft.com/office/drawing/2014/main" xmlns="" id="{112C42C6-34DE-404D-B18A-8E94E76A3C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234" y="223823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xmlns="" id="{105114E3-B528-44FB-AD64-31F7940A69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80687" y="1617942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9">
              <a:extLst>
                <a:ext uri="{FF2B5EF4-FFF2-40B4-BE49-F238E27FC236}">
                  <a16:creationId xmlns:a16="http://schemas.microsoft.com/office/drawing/2014/main" xmlns="" id="{66162961-2E66-4F1D-AD08-A09C28C5E0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0137" y="20029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0">
              <a:extLst>
                <a:ext uri="{FF2B5EF4-FFF2-40B4-BE49-F238E27FC236}">
                  <a16:creationId xmlns:a16="http://schemas.microsoft.com/office/drawing/2014/main" xmlns="" id="{7DF10D80-7F03-41B7-BF83-7086CFB705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5368" y="1847736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1">
              <a:extLst>
                <a:ext uri="{FF2B5EF4-FFF2-40B4-BE49-F238E27FC236}">
                  <a16:creationId xmlns:a16="http://schemas.microsoft.com/office/drawing/2014/main" xmlns="" id="{60E5BEF8-88A7-4088-8382-FC596B16B9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4067" y="-128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8">
              <a:extLst>
                <a:ext uri="{FF2B5EF4-FFF2-40B4-BE49-F238E27FC236}">
                  <a16:creationId xmlns:a16="http://schemas.microsoft.com/office/drawing/2014/main" xmlns="" id="{4850C240-229E-44CC-9B0C-7C70B85241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40903" y="665835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9">
              <a:extLst>
                <a:ext uri="{FF2B5EF4-FFF2-40B4-BE49-F238E27FC236}">
                  <a16:creationId xmlns:a16="http://schemas.microsoft.com/office/drawing/2014/main" xmlns="" id="{0C20C1F3-97C9-485A-BBF1-F712C6FDD9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3275" y="89688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0">
              <a:extLst>
                <a:ext uri="{FF2B5EF4-FFF2-40B4-BE49-F238E27FC236}">
                  <a16:creationId xmlns:a16="http://schemas.microsoft.com/office/drawing/2014/main" xmlns="" id="{5FB7F486-D669-4315-848B-079715C0A6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47934" y="1134675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1">
              <a:extLst>
                <a:ext uri="{FF2B5EF4-FFF2-40B4-BE49-F238E27FC236}">
                  <a16:creationId xmlns:a16="http://schemas.microsoft.com/office/drawing/2014/main" xmlns="" id="{884943FC-F8F5-47A2-8C6C-AD8385B0F3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0984" y="2147729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2">
              <a:extLst>
                <a:ext uri="{FF2B5EF4-FFF2-40B4-BE49-F238E27FC236}">
                  <a16:creationId xmlns:a16="http://schemas.microsoft.com/office/drawing/2014/main" xmlns="" id="{FBD1CFD7-B550-428B-99C5-E70AE1117A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8820" y="1925276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3">
              <a:extLst>
                <a:ext uri="{FF2B5EF4-FFF2-40B4-BE49-F238E27FC236}">
                  <a16:creationId xmlns:a16="http://schemas.microsoft.com/office/drawing/2014/main" xmlns="" id="{86464553-DBB1-4FDD-A906-723DE0BFAF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1377" y="1610488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4">
              <a:extLst>
                <a:ext uri="{FF2B5EF4-FFF2-40B4-BE49-F238E27FC236}">
                  <a16:creationId xmlns:a16="http://schemas.microsoft.com/office/drawing/2014/main" xmlns="" id="{41C1AA59-6A1E-4A61-8483-8056A09E0C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22393" y="461249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6">
              <a:extLst>
                <a:ext uri="{FF2B5EF4-FFF2-40B4-BE49-F238E27FC236}">
                  <a16:creationId xmlns:a16="http://schemas.microsoft.com/office/drawing/2014/main" xmlns="" id="{851A3E4E-2857-4A69-AEC0-79CF8C413D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6789" y="393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9">
              <a:extLst>
                <a:ext uri="{FF2B5EF4-FFF2-40B4-BE49-F238E27FC236}">
                  <a16:creationId xmlns:a16="http://schemas.microsoft.com/office/drawing/2014/main" xmlns="" id="{363F6E9F-7E05-4464-BE66-BB27B4589D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165" y="139813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0">
              <a:extLst>
                <a:ext uri="{FF2B5EF4-FFF2-40B4-BE49-F238E27FC236}">
                  <a16:creationId xmlns:a16="http://schemas.microsoft.com/office/drawing/2014/main" xmlns="" id="{CE4367E1-2C4E-4A0B-A9E2-2DC3B3BCDC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65017" y="2021046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5">
              <a:extLst>
                <a:ext uri="{FF2B5EF4-FFF2-40B4-BE49-F238E27FC236}">
                  <a16:creationId xmlns:a16="http://schemas.microsoft.com/office/drawing/2014/main" xmlns="" id="{EE215DA3-ED82-4F29-9835-DD3B5ADD4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839032" y="202351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xmlns="" id="{449C2B94-6D2C-466B-9091-18CA59956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3729" y="2612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xmlns="" id="{9873A13E-F493-4022-9CDB-496767477D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3710" y="3240972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xmlns="" id="{631ED96D-0634-4E7F-BE08-A8ACAA0A64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3623" y="433228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xmlns="" id="{D43F1416-268F-487F-ABB4-1C62E6C68B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7553" y="532960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xmlns="" id="{E5E99890-1E26-4DDC-8F50-128C4875B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3205" y="454051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xmlns="" id="{21D3B3BA-A1D7-450E-B002-44DFDC68F9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5342" y="59914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xmlns="" id="{666093C3-5DCC-4A45-897C-F2C5CA94AC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7108" y="3005032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xmlns="" id="{E5879CC9-6134-4E28-8170-9DD4240CC5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4777" y="4845128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xmlns="" id="{52B9234F-7351-4670-9340-3ABC48A30B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6885" y="508624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xmlns="" id="{3F67C8B5-D925-449D-BCA7-7517305514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1849" y="254295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xmlns="" id="{71516E84-743F-4EE4-B466-909E55FCC9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5342" y="622350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xmlns="" id="{285EE84A-B305-47FC-9896-3EAAE94F6D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3510" y="55415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xmlns="" id="{52175DC6-FE35-414D-B1FC-53870E0F6B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7300" y="402564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xmlns="" id="{ACD91DA3-CF45-4374-AEDA-5DA2E53EE4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5149" y="5781473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xmlns="" id="{8AAA7A16-3076-4557-9DC3-297D83248E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4208" y="277556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">
              <a:extLst>
                <a:ext uri="{FF2B5EF4-FFF2-40B4-BE49-F238E27FC236}">
                  <a16:creationId xmlns:a16="http://schemas.microsoft.com/office/drawing/2014/main" xmlns="" id="{62AFF181-4F3A-40CE-BC79-BD8D97E0C2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2353" y="379452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8">
              <a:extLst>
                <a:ext uri="{FF2B5EF4-FFF2-40B4-BE49-F238E27FC236}">
                  <a16:creationId xmlns:a16="http://schemas.microsoft.com/office/drawing/2014/main" xmlns="" id="{E9EE8F9C-63EF-41F7-90AC-95F093366F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7610" y="3561050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">
              <a:extLst>
                <a:ext uri="{FF2B5EF4-FFF2-40B4-BE49-F238E27FC236}">
                  <a16:creationId xmlns:a16="http://schemas.microsoft.com/office/drawing/2014/main" xmlns="" id="{F99D5EE6-2CC4-4A54-9A07-4734713E7A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08042" y="28953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3">
              <a:extLst>
                <a:ext uri="{FF2B5EF4-FFF2-40B4-BE49-F238E27FC236}">
                  <a16:creationId xmlns:a16="http://schemas.microsoft.com/office/drawing/2014/main" xmlns="" id="{DC83D62C-4898-4734-893F-7FE7A2D706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9400" y="4033977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4">
              <a:extLst>
                <a:ext uri="{FF2B5EF4-FFF2-40B4-BE49-F238E27FC236}">
                  <a16:creationId xmlns:a16="http://schemas.microsoft.com/office/drawing/2014/main" xmlns="" id="{EFA4198B-E065-405F-84E4-B0220DCEF9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351" y="262705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xmlns="" id="{F6D1AC12-FB95-4593-BF80-DABEDD4E3E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982" y="3771071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6">
              <a:extLst>
                <a:ext uri="{FF2B5EF4-FFF2-40B4-BE49-F238E27FC236}">
                  <a16:creationId xmlns:a16="http://schemas.microsoft.com/office/drawing/2014/main" xmlns="" id="{9F41615F-3978-4890-992E-1D44D0D914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764" y="5317507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7">
              <a:extLst>
                <a:ext uri="{FF2B5EF4-FFF2-40B4-BE49-F238E27FC236}">
                  <a16:creationId xmlns:a16="http://schemas.microsoft.com/office/drawing/2014/main" xmlns="" id="{293C0AD6-F904-4337-8CAB-2FF649834B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5944" y="4533529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xmlns="" id="{E68410D4-6ED4-4651-8543-78B0AB57A2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3332" y="3190789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9">
              <a:extLst>
                <a:ext uri="{FF2B5EF4-FFF2-40B4-BE49-F238E27FC236}">
                  <a16:creationId xmlns:a16="http://schemas.microsoft.com/office/drawing/2014/main" xmlns="" id="{BB356FF6-7153-4AE8-904C-8535363AA8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2589" y="5599752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xmlns="" id="{D9CD9700-C2DA-4CCD-8700-D763281E4C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802" y="619149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xmlns="" id="{6CC97770-31D6-46F7-9608-9D96AEF4A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4132" y="507910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xmlns="" id="{1F6A0344-12D8-457F-B2C4-BF6ABC3F97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0869" y="4852243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xmlns="" id="{A659A3FC-205E-41C5-90D8-2909635C66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742" y="4352608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xmlns="" id="{EF5898F8-F274-4A71-ABC2-9727884523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3694" y="59328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5">
              <a:extLst>
                <a:ext uri="{FF2B5EF4-FFF2-40B4-BE49-F238E27FC236}">
                  <a16:creationId xmlns:a16="http://schemas.microsoft.com/office/drawing/2014/main" xmlns="" id="{A337719B-635F-4455-A8E8-6983D9B3DE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8703" y="2387288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xmlns="" id="{665D8F7B-6125-4923-82FD-4541506B66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3949" y="355157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5">
              <a:extLst>
                <a:ext uri="{FF2B5EF4-FFF2-40B4-BE49-F238E27FC236}">
                  <a16:creationId xmlns:a16="http://schemas.microsoft.com/office/drawing/2014/main" xmlns="" id="{AEBBE398-C737-4798-92D3-68B6928A9B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30208" y="637939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87">
              <a:extLst>
                <a:ext uri="{FF2B5EF4-FFF2-40B4-BE49-F238E27FC236}">
                  <a16:creationId xmlns:a16="http://schemas.microsoft.com/office/drawing/2014/main" xmlns="" id="{F3116C15-246C-412A-B5A8-DC7E056EC8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4699" y="66336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8">
              <a:extLst>
                <a:ext uri="{FF2B5EF4-FFF2-40B4-BE49-F238E27FC236}">
                  <a16:creationId xmlns:a16="http://schemas.microsoft.com/office/drawing/2014/main" xmlns="" id="{F9FA8A4C-F799-47E7-85C8-4DA109A00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8248" y="5648840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95310665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69239DF-EAA4-47C3-B4E3-79C6BCB243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793" y="5267"/>
            <a:ext cx="6635041" cy="684746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0FDD90-1303-3798-A7D4-5D5C105ED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057" y="333375"/>
            <a:ext cx="5110909" cy="1691969"/>
          </a:xfrm>
        </p:spPr>
        <p:txBody>
          <a:bodyPr>
            <a:normAutofit fontScale="90000"/>
          </a:bodyPr>
          <a:lstStyle/>
          <a:p>
            <a:pPr algn="ctr"/>
            <a:endParaRPr lang="en-US" b="1" dirty="0"/>
          </a:p>
          <a:p>
            <a:r>
              <a:rPr lang="en-US" b="1" dirty="0"/>
              <a:t>Fale </a:t>
            </a:r>
            <a:r>
              <a:rPr lang="en-US" b="1" dirty="0" err="1"/>
              <a:t>poprzeczne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podłużne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02F12E9-F696-2A0E-6A9A-45DBC1FC2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5" y="2022473"/>
            <a:ext cx="5253503" cy="409265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800" dirty="0">
                <a:ea typeface="+mn-lt"/>
                <a:cs typeface="+mn-lt"/>
              </a:rPr>
              <a:t>W </a:t>
            </a:r>
            <a:r>
              <a:rPr lang="en-US" sz="1800" dirty="0" err="1">
                <a:ea typeface="+mn-lt"/>
                <a:cs typeface="+mn-lt"/>
              </a:rPr>
              <a:t>zależności</a:t>
            </a:r>
            <a:r>
              <a:rPr lang="en-US" sz="1800" dirty="0">
                <a:ea typeface="+mn-lt"/>
                <a:cs typeface="+mn-lt"/>
              </a:rPr>
              <a:t> od </a:t>
            </a:r>
            <a:r>
              <a:rPr lang="en-US" sz="1800" dirty="0" err="1">
                <a:ea typeface="+mn-lt"/>
                <a:cs typeface="+mn-lt"/>
              </a:rPr>
              <a:t>kierunku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rozchodzenia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można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podzielić</a:t>
            </a:r>
            <a:r>
              <a:rPr lang="en-US" sz="1800" dirty="0">
                <a:ea typeface="+mn-lt"/>
                <a:cs typeface="+mn-lt"/>
              </a:rPr>
              <a:t> je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poprzeczne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podłużne</a:t>
            </a:r>
            <a:r>
              <a:rPr lang="en-US" sz="1800" dirty="0">
                <a:ea typeface="+mn-lt"/>
                <a:cs typeface="+mn-lt"/>
              </a:rPr>
              <a:t>. Fale </a:t>
            </a:r>
            <a:r>
              <a:rPr lang="en-US" sz="1800" dirty="0" err="1">
                <a:ea typeface="+mn-lt"/>
                <a:cs typeface="+mn-lt"/>
              </a:rPr>
              <a:t>poprzeczne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mają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kierunek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drgań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prostopadły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dirty="0" err="1">
                <a:ea typeface="+mn-lt"/>
                <a:cs typeface="+mn-lt"/>
              </a:rPr>
              <a:t>kierunku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rozchodzenia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(np. </a:t>
            </a:r>
            <a:r>
              <a:rPr lang="en-US" sz="1800" dirty="0" err="1">
                <a:ea typeface="+mn-lt"/>
                <a:cs typeface="+mn-lt"/>
              </a:rPr>
              <a:t>fala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sznurze</a:t>
            </a:r>
            <a:r>
              <a:rPr lang="en-US" sz="1800" dirty="0">
                <a:ea typeface="+mn-lt"/>
                <a:cs typeface="+mn-lt"/>
              </a:rPr>
              <a:t>, </a:t>
            </a:r>
            <a:r>
              <a:rPr lang="en-US" sz="1800" dirty="0" err="1">
                <a:ea typeface="+mn-lt"/>
                <a:cs typeface="+mn-lt"/>
              </a:rPr>
              <a:t>fale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elektromagnetyczne</a:t>
            </a:r>
            <a:r>
              <a:rPr lang="en-US" sz="1800" dirty="0">
                <a:ea typeface="+mn-lt"/>
                <a:cs typeface="+mn-lt"/>
              </a:rPr>
              <a:t>). W </a:t>
            </a:r>
            <a:r>
              <a:rPr lang="en-US" sz="1800" dirty="0" err="1">
                <a:ea typeface="+mn-lt"/>
                <a:cs typeface="+mn-lt"/>
              </a:rPr>
              <a:t>falach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podłużnych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drgania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odbywają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w </a:t>
            </a:r>
            <a:r>
              <a:rPr lang="en-US" sz="1800" dirty="0" err="1">
                <a:ea typeface="+mn-lt"/>
                <a:cs typeface="+mn-lt"/>
              </a:rPr>
              <a:t>tym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samym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kierunku</a:t>
            </a:r>
            <a:r>
              <a:rPr lang="en-US" sz="1800" dirty="0">
                <a:ea typeface="+mn-lt"/>
                <a:cs typeface="+mn-lt"/>
              </a:rPr>
              <a:t>, w </a:t>
            </a:r>
            <a:r>
              <a:rPr lang="en-US" sz="1800" dirty="0" err="1">
                <a:ea typeface="+mn-lt"/>
                <a:cs typeface="+mn-lt"/>
              </a:rPr>
              <a:t>którym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następuje</a:t>
            </a:r>
            <a:r>
              <a:rPr lang="en-US" sz="1800" dirty="0">
                <a:ea typeface="+mn-lt"/>
                <a:cs typeface="+mn-lt"/>
              </a:rPr>
              <a:t> ich </a:t>
            </a:r>
            <a:r>
              <a:rPr lang="en-US" sz="1800" dirty="0" err="1">
                <a:ea typeface="+mn-lt"/>
                <a:cs typeface="+mn-lt"/>
              </a:rPr>
              <a:t>propagacja</a:t>
            </a:r>
            <a:r>
              <a:rPr lang="en-US" sz="1800" dirty="0">
                <a:ea typeface="+mn-lt"/>
                <a:cs typeface="+mn-lt"/>
              </a:rPr>
              <a:t> (np. </a:t>
            </a:r>
            <a:r>
              <a:rPr lang="en-US" sz="1800" dirty="0" err="1">
                <a:ea typeface="+mn-lt"/>
                <a:cs typeface="+mn-lt"/>
              </a:rPr>
              <a:t>fale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akustyczne</a:t>
            </a:r>
            <a:r>
              <a:rPr lang="en-US" sz="1800" dirty="0">
                <a:ea typeface="+mn-lt"/>
                <a:cs typeface="+mn-lt"/>
              </a:rPr>
              <a:t>). </a:t>
            </a:r>
            <a:r>
              <a:rPr lang="en-US" sz="1800" dirty="0" err="1">
                <a:ea typeface="+mn-lt"/>
                <a:cs typeface="+mn-lt"/>
              </a:rPr>
              <a:t>Natomiast</a:t>
            </a:r>
            <a:r>
              <a:rPr lang="en-US" sz="1800" dirty="0">
                <a:ea typeface="+mn-lt"/>
                <a:cs typeface="+mn-lt"/>
              </a:rPr>
              <a:t> w </a:t>
            </a:r>
            <a:r>
              <a:rPr lang="en-US" sz="1800" dirty="0" err="1">
                <a:ea typeface="+mn-lt"/>
                <a:cs typeface="+mn-lt"/>
              </a:rPr>
              <a:t>przypadku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rozchodzących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wodzie</a:t>
            </a:r>
            <a:r>
              <a:rPr lang="en-US" sz="1800" dirty="0">
                <a:ea typeface="+mn-lt"/>
                <a:cs typeface="+mn-lt"/>
              </a:rPr>
              <a:t> ma </a:t>
            </a:r>
            <a:r>
              <a:rPr lang="en-US" sz="1800" dirty="0" err="1">
                <a:ea typeface="+mn-lt"/>
                <a:cs typeface="+mn-lt"/>
              </a:rPr>
              <a:t>się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dirty="0" err="1">
                <a:ea typeface="+mn-lt"/>
                <a:cs typeface="+mn-lt"/>
              </a:rPr>
              <a:t>czynienia</a:t>
            </a:r>
            <a:r>
              <a:rPr lang="en-US" sz="1800" dirty="0">
                <a:ea typeface="+mn-lt"/>
                <a:cs typeface="+mn-lt"/>
              </a:rPr>
              <a:t> z </a:t>
            </a:r>
            <a:r>
              <a:rPr lang="en-US" sz="1800" dirty="0" err="1">
                <a:ea typeface="+mn-lt"/>
                <a:cs typeface="+mn-lt"/>
              </a:rPr>
              <a:t>superpozycją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drgań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poprzecznych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podłużnych</a:t>
            </a:r>
            <a:r>
              <a:rPr lang="en-US" sz="1800" dirty="0">
                <a:ea typeface="+mn-lt"/>
                <a:cs typeface="+mn-lt"/>
              </a:rPr>
              <a:t>.</a:t>
            </a:r>
            <a:endParaRPr lang="en-US" sz="1800" dirty="0"/>
          </a:p>
        </p:txBody>
      </p:sp>
      <p:pic>
        <p:nvPicPr>
          <p:cNvPr id="5" name="Picture 4" descr="Duża fala na morzu">
            <a:extLst>
              <a:ext uri="{FF2B5EF4-FFF2-40B4-BE49-F238E27FC236}">
                <a16:creationId xmlns:a16="http://schemas.microsoft.com/office/drawing/2014/main" xmlns="" id="{E5BDBBF5-A811-AEB0-B523-68D62E0CFB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279" r="14882" b="-4"/>
          <a:stretch/>
        </p:blipFill>
        <p:spPr>
          <a:xfrm>
            <a:off x="6645834" y="1"/>
            <a:ext cx="5546166" cy="686619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3389B237-4CAB-4403-A95C-C04D71F4B42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445458" y="-31769"/>
            <a:ext cx="510538" cy="6804779"/>
            <a:chOff x="11445458" y="-31769"/>
            <a:chExt cx="510538" cy="6804779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57652216-AF47-4D6B-A81B-2DC28B6255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7521" y="666336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xmlns="" id="{0E53B701-E5D9-4269-97AD-69F3087D28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8634" y="742112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xmlns="" id="{53F3EB0D-ADA8-4F65-9811-0A990FE6BE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806592" y="959823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3">
              <a:extLst>
                <a:ext uri="{FF2B5EF4-FFF2-40B4-BE49-F238E27FC236}">
                  <a16:creationId xmlns:a16="http://schemas.microsoft.com/office/drawing/2014/main" xmlns="" id="{7FC10137-17E1-4C6D-B7A2-CD86B7C148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678" y="1198596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4">
              <a:extLst>
                <a:ext uri="{FF2B5EF4-FFF2-40B4-BE49-F238E27FC236}">
                  <a16:creationId xmlns:a16="http://schemas.microsoft.com/office/drawing/2014/main" xmlns="" id="{983715DD-6794-4B57-8585-E0EFF671E7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8560" y="447364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5">
              <a:extLst>
                <a:ext uri="{FF2B5EF4-FFF2-40B4-BE49-F238E27FC236}">
                  <a16:creationId xmlns:a16="http://schemas.microsoft.com/office/drawing/2014/main" xmlns="" id="{6B8B9805-E14F-4943-B15E-48460BFD60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538" y="140819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6">
              <a:extLst>
                <a:ext uri="{FF2B5EF4-FFF2-40B4-BE49-F238E27FC236}">
                  <a16:creationId xmlns:a16="http://schemas.microsoft.com/office/drawing/2014/main" xmlns="" id="{112C42C6-34DE-404D-B18A-8E94E76A3C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94234" y="2238233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xmlns="" id="{105114E3-B528-44FB-AD64-31F7940A69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80687" y="1617942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59">
              <a:extLst>
                <a:ext uri="{FF2B5EF4-FFF2-40B4-BE49-F238E27FC236}">
                  <a16:creationId xmlns:a16="http://schemas.microsoft.com/office/drawing/2014/main" xmlns="" id="{66162961-2E66-4F1D-AD08-A09C28C5E0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0137" y="200295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0">
              <a:extLst>
                <a:ext uri="{FF2B5EF4-FFF2-40B4-BE49-F238E27FC236}">
                  <a16:creationId xmlns:a16="http://schemas.microsoft.com/office/drawing/2014/main" xmlns="" id="{7DF10D80-7F03-41B7-BF83-7086CFB705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5368" y="1847736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1">
              <a:extLst>
                <a:ext uri="{FF2B5EF4-FFF2-40B4-BE49-F238E27FC236}">
                  <a16:creationId xmlns:a16="http://schemas.microsoft.com/office/drawing/2014/main" xmlns="" id="{60E5BEF8-88A7-4088-8382-FC596B16B9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4067" y="-12868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8">
              <a:extLst>
                <a:ext uri="{FF2B5EF4-FFF2-40B4-BE49-F238E27FC236}">
                  <a16:creationId xmlns:a16="http://schemas.microsoft.com/office/drawing/2014/main" xmlns="" id="{4850C240-229E-44CC-9B0C-7C70B85241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40903" y="665835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9">
              <a:extLst>
                <a:ext uri="{FF2B5EF4-FFF2-40B4-BE49-F238E27FC236}">
                  <a16:creationId xmlns:a16="http://schemas.microsoft.com/office/drawing/2014/main" xmlns="" id="{0C20C1F3-97C9-485A-BBF1-F712C6FDD9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3275" y="896880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0">
              <a:extLst>
                <a:ext uri="{FF2B5EF4-FFF2-40B4-BE49-F238E27FC236}">
                  <a16:creationId xmlns:a16="http://schemas.microsoft.com/office/drawing/2014/main" xmlns="" id="{5FB7F486-D669-4315-848B-079715C0A6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47934" y="1134675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1">
              <a:extLst>
                <a:ext uri="{FF2B5EF4-FFF2-40B4-BE49-F238E27FC236}">
                  <a16:creationId xmlns:a16="http://schemas.microsoft.com/office/drawing/2014/main" xmlns="" id="{884943FC-F8F5-47A2-8C6C-AD8385B0F3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0984" y="2147729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2">
              <a:extLst>
                <a:ext uri="{FF2B5EF4-FFF2-40B4-BE49-F238E27FC236}">
                  <a16:creationId xmlns:a16="http://schemas.microsoft.com/office/drawing/2014/main" xmlns="" id="{FBD1CFD7-B550-428B-99C5-E70AE1117A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8820" y="1925276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3">
              <a:extLst>
                <a:ext uri="{FF2B5EF4-FFF2-40B4-BE49-F238E27FC236}">
                  <a16:creationId xmlns:a16="http://schemas.microsoft.com/office/drawing/2014/main" xmlns="" id="{86464553-DBB1-4FDD-A906-723DE0BFAF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1377" y="1610488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4">
              <a:extLst>
                <a:ext uri="{FF2B5EF4-FFF2-40B4-BE49-F238E27FC236}">
                  <a16:creationId xmlns:a16="http://schemas.microsoft.com/office/drawing/2014/main" xmlns="" id="{41C1AA59-6A1E-4A61-8483-8056A09E0C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22393" y="461249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6">
              <a:extLst>
                <a:ext uri="{FF2B5EF4-FFF2-40B4-BE49-F238E27FC236}">
                  <a16:creationId xmlns:a16="http://schemas.microsoft.com/office/drawing/2014/main" xmlns="" id="{851A3E4E-2857-4A69-AEC0-79CF8C413D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6789" y="39307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9">
              <a:extLst>
                <a:ext uri="{FF2B5EF4-FFF2-40B4-BE49-F238E27FC236}">
                  <a16:creationId xmlns:a16="http://schemas.microsoft.com/office/drawing/2014/main" xmlns="" id="{363F6E9F-7E05-4464-BE66-BB27B4589D2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165" y="139813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0">
              <a:extLst>
                <a:ext uri="{FF2B5EF4-FFF2-40B4-BE49-F238E27FC236}">
                  <a16:creationId xmlns:a16="http://schemas.microsoft.com/office/drawing/2014/main" xmlns="" id="{CE4367E1-2C4E-4A0B-A9E2-2DC3B3BCDC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65017" y="2021046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5">
              <a:extLst>
                <a:ext uri="{FF2B5EF4-FFF2-40B4-BE49-F238E27FC236}">
                  <a16:creationId xmlns:a16="http://schemas.microsoft.com/office/drawing/2014/main" xmlns="" id="{EE215DA3-ED82-4F29-9835-DD3B5ADD4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839032" y="202351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6">
              <a:extLst>
                <a:ext uri="{FF2B5EF4-FFF2-40B4-BE49-F238E27FC236}">
                  <a16:creationId xmlns:a16="http://schemas.microsoft.com/office/drawing/2014/main" xmlns="" id="{449C2B94-6D2C-466B-9091-18CA59956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3729" y="26124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xmlns="" id="{9873A13E-F493-4022-9CDB-496767477D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3710" y="3240972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xmlns="" id="{631ED96D-0634-4E7F-BE08-A8ACAA0A64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3623" y="433228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>
              <a:extLst>
                <a:ext uri="{FF2B5EF4-FFF2-40B4-BE49-F238E27FC236}">
                  <a16:creationId xmlns:a16="http://schemas.microsoft.com/office/drawing/2014/main" xmlns="" id="{D43F1416-268F-487F-ABB4-1C62E6C68B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7553" y="532960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>
              <a:extLst>
                <a:ext uri="{FF2B5EF4-FFF2-40B4-BE49-F238E27FC236}">
                  <a16:creationId xmlns:a16="http://schemas.microsoft.com/office/drawing/2014/main" xmlns="" id="{E5E99890-1E26-4DDC-8F50-128C4875B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3205" y="4540510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>
              <a:extLst>
                <a:ext uri="{FF2B5EF4-FFF2-40B4-BE49-F238E27FC236}">
                  <a16:creationId xmlns:a16="http://schemas.microsoft.com/office/drawing/2014/main" xmlns="" id="{21D3B3BA-A1D7-450E-B002-44DFDC68F9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5342" y="59914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>
              <a:extLst>
                <a:ext uri="{FF2B5EF4-FFF2-40B4-BE49-F238E27FC236}">
                  <a16:creationId xmlns:a16="http://schemas.microsoft.com/office/drawing/2014/main" xmlns="" id="{666093C3-5DCC-4A45-897C-F2C5CA94AC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7108" y="3005032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>
              <a:extLst>
                <a:ext uri="{FF2B5EF4-FFF2-40B4-BE49-F238E27FC236}">
                  <a16:creationId xmlns:a16="http://schemas.microsoft.com/office/drawing/2014/main" xmlns="" id="{E5879CC9-6134-4E28-8170-9DD4240CC5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4777" y="4845128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xmlns="" id="{52B9234F-7351-4670-9340-3ABC48A30B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6885" y="508624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xmlns="" id="{3F67C8B5-D925-449D-BCA7-7517305514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1849" y="2542950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xmlns="" id="{71516E84-743F-4EE4-B466-909E55FCC9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5342" y="6223503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xmlns="" id="{285EE84A-B305-47FC-9896-3EAAE94F6D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3510" y="55415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xmlns="" id="{52175DC6-FE35-414D-B1FC-53870E0F6B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7300" y="402564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xmlns="" id="{ACD91DA3-CF45-4374-AEDA-5DA2E53EE4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5149" y="5781473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>
              <a:extLst>
                <a:ext uri="{FF2B5EF4-FFF2-40B4-BE49-F238E27FC236}">
                  <a16:creationId xmlns:a16="http://schemas.microsoft.com/office/drawing/2014/main" xmlns="" id="{8AAA7A16-3076-4557-9DC3-297D83248E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4208" y="277556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7">
              <a:extLst>
                <a:ext uri="{FF2B5EF4-FFF2-40B4-BE49-F238E27FC236}">
                  <a16:creationId xmlns:a16="http://schemas.microsoft.com/office/drawing/2014/main" xmlns="" id="{62AFF181-4F3A-40CE-BC79-BD8D97E0C2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2353" y="3794520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8">
              <a:extLst>
                <a:ext uri="{FF2B5EF4-FFF2-40B4-BE49-F238E27FC236}">
                  <a16:creationId xmlns:a16="http://schemas.microsoft.com/office/drawing/2014/main" xmlns="" id="{E9EE8F9C-63EF-41F7-90AC-95F093366F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7610" y="3561050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62">
              <a:extLst>
                <a:ext uri="{FF2B5EF4-FFF2-40B4-BE49-F238E27FC236}">
                  <a16:creationId xmlns:a16="http://schemas.microsoft.com/office/drawing/2014/main" xmlns="" id="{F99D5EE6-2CC4-4A54-9A07-4734713E7A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08042" y="2895364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3">
              <a:extLst>
                <a:ext uri="{FF2B5EF4-FFF2-40B4-BE49-F238E27FC236}">
                  <a16:creationId xmlns:a16="http://schemas.microsoft.com/office/drawing/2014/main" xmlns="" id="{DC83D62C-4898-4734-893F-7FE7A2D706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9400" y="4033977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4">
              <a:extLst>
                <a:ext uri="{FF2B5EF4-FFF2-40B4-BE49-F238E27FC236}">
                  <a16:creationId xmlns:a16="http://schemas.microsoft.com/office/drawing/2014/main" xmlns="" id="{EFA4198B-E065-405F-84E4-B0220DCEF9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351" y="2627056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65">
              <a:extLst>
                <a:ext uri="{FF2B5EF4-FFF2-40B4-BE49-F238E27FC236}">
                  <a16:creationId xmlns:a16="http://schemas.microsoft.com/office/drawing/2014/main" xmlns="" id="{F6D1AC12-FB95-4593-BF80-DABEDD4E3E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7982" y="3771071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66">
              <a:extLst>
                <a:ext uri="{FF2B5EF4-FFF2-40B4-BE49-F238E27FC236}">
                  <a16:creationId xmlns:a16="http://schemas.microsoft.com/office/drawing/2014/main" xmlns="" id="{9F41615F-3978-4890-992E-1D44D0D914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764" y="5317507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7">
              <a:extLst>
                <a:ext uri="{FF2B5EF4-FFF2-40B4-BE49-F238E27FC236}">
                  <a16:creationId xmlns:a16="http://schemas.microsoft.com/office/drawing/2014/main" xmlns="" id="{293C0AD6-F904-4337-8CAB-2FF649834B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5944" y="4533529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8">
              <a:extLst>
                <a:ext uri="{FF2B5EF4-FFF2-40B4-BE49-F238E27FC236}">
                  <a16:creationId xmlns:a16="http://schemas.microsoft.com/office/drawing/2014/main" xmlns="" id="{E68410D4-6ED4-4651-8543-78B0AB57A2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3332" y="3190789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9">
              <a:extLst>
                <a:ext uri="{FF2B5EF4-FFF2-40B4-BE49-F238E27FC236}">
                  <a16:creationId xmlns:a16="http://schemas.microsoft.com/office/drawing/2014/main" xmlns="" id="{BB356FF6-7153-4AE8-904C-8535363AA8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2589" y="5599752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0">
              <a:extLst>
                <a:ext uri="{FF2B5EF4-FFF2-40B4-BE49-F238E27FC236}">
                  <a16:creationId xmlns:a16="http://schemas.microsoft.com/office/drawing/2014/main" xmlns="" id="{D9CD9700-C2DA-4CCD-8700-D763281E4C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802" y="6191496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1">
              <a:extLst>
                <a:ext uri="{FF2B5EF4-FFF2-40B4-BE49-F238E27FC236}">
                  <a16:creationId xmlns:a16="http://schemas.microsoft.com/office/drawing/2014/main" xmlns="" id="{6CC97770-31D6-46F7-9608-9D96AEF4A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4132" y="5079102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2">
              <a:extLst>
                <a:ext uri="{FF2B5EF4-FFF2-40B4-BE49-F238E27FC236}">
                  <a16:creationId xmlns:a16="http://schemas.microsoft.com/office/drawing/2014/main" xmlns="" id="{1F6A0344-12D8-457F-B2C4-BF6ABC3F97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0869" y="4852243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3">
              <a:extLst>
                <a:ext uri="{FF2B5EF4-FFF2-40B4-BE49-F238E27FC236}">
                  <a16:creationId xmlns:a16="http://schemas.microsoft.com/office/drawing/2014/main" xmlns="" id="{A659A3FC-205E-41C5-90D8-2909635C66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742" y="4352608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4">
              <a:extLst>
                <a:ext uri="{FF2B5EF4-FFF2-40B4-BE49-F238E27FC236}">
                  <a16:creationId xmlns:a16="http://schemas.microsoft.com/office/drawing/2014/main" xmlns="" id="{EF5898F8-F274-4A71-ABC2-9727884523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3694" y="5932892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5">
              <a:extLst>
                <a:ext uri="{FF2B5EF4-FFF2-40B4-BE49-F238E27FC236}">
                  <a16:creationId xmlns:a16="http://schemas.microsoft.com/office/drawing/2014/main" xmlns="" id="{A337719B-635F-4455-A8E8-6983D9B3DE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38703" y="2387288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7">
              <a:extLst>
                <a:ext uri="{FF2B5EF4-FFF2-40B4-BE49-F238E27FC236}">
                  <a16:creationId xmlns:a16="http://schemas.microsoft.com/office/drawing/2014/main" xmlns="" id="{665D8F7B-6125-4923-82FD-4541506B66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3949" y="3551571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85">
              <a:extLst>
                <a:ext uri="{FF2B5EF4-FFF2-40B4-BE49-F238E27FC236}">
                  <a16:creationId xmlns:a16="http://schemas.microsoft.com/office/drawing/2014/main" xmlns="" id="{AEBBE398-C737-4798-92D3-68B6928A9B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30208" y="6379390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87">
              <a:extLst>
                <a:ext uri="{FF2B5EF4-FFF2-40B4-BE49-F238E27FC236}">
                  <a16:creationId xmlns:a16="http://schemas.microsoft.com/office/drawing/2014/main" xmlns="" id="{F3116C15-246C-412A-B5A8-DC7E056EC8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4699" y="6633625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88">
              <a:extLst>
                <a:ext uri="{FF2B5EF4-FFF2-40B4-BE49-F238E27FC236}">
                  <a16:creationId xmlns:a16="http://schemas.microsoft.com/office/drawing/2014/main" xmlns="" id="{F9FA8A4C-F799-47E7-85C8-4DA109A00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18248" y="5648840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4981179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xmlns="" id="{7FF62AAC-1C5B-406E-8F1E-5B0FD8E9D6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C10F75-3A3F-D9FD-6CE1-89BDFE594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811" y="718366"/>
            <a:ext cx="9483513" cy="944656"/>
          </a:xfrm>
        </p:spPr>
        <p:txBody>
          <a:bodyPr>
            <a:normAutofit/>
          </a:bodyPr>
          <a:lstStyle/>
          <a:p>
            <a:r>
              <a:rPr lang="en-US" b="1" dirty="0" err="1"/>
              <a:t>Tęcza</a:t>
            </a:r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EC2268EF-1ED3-4797-8355-F5078CB18B3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790700" y="1883764"/>
            <a:ext cx="8978579" cy="4097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4DC0733-BE91-F304-C8F1-2F0728DD9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3843" y="1812006"/>
            <a:ext cx="9265700" cy="482680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40000"/>
              </a:lnSpc>
            </a:pPr>
            <a:r>
              <a:rPr lang="en-US" sz="1450" b="1" dirty="0" err="1">
                <a:ea typeface="+mn-lt"/>
                <a:cs typeface="+mn-lt"/>
              </a:rPr>
              <a:t>Tęcza</a:t>
            </a:r>
            <a:r>
              <a:rPr lang="en-US" sz="1450" dirty="0">
                <a:ea typeface="+mn-lt"/>
                <a:cs typeface="+mn-lt"/>
              </a:rPr>
              <a:t> – </a:t>
            </a:r>
            <a:r>
              <a:rPr lang="en-US" sz="1450" dirty="0" err="1">
                <a:ea typeface="+mn-lt"/>
                <a:cs typeface="+mn-lt"/>
              </a:rPr>
              <a:t>zjawisko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optyczne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meteorologiczne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dirty="0" err="1">
                <a:ea typeface="+mn-lt"/>
                <a:cs typeface="+mn-lt"/>
              </a:rPr>
              <a:t>występujące</a:t>
            </a:r>
            <a:r>
              <a:rPr lang="en-US" sz="1450" dirty="0">
                <a:ea typeface="+mn-lt"/>
                <a:cs typeface="+mn-lt"/>
              </a:rPr>
              <a:t> w </a:t>
            </a:r>
            <a:r>
              <a:rPr lang="en-US" sz="1450" dirty="0" err="1">
                <a:ea typeface="+mn-lt"/>
                <a:cs typeface="+mn-lt"/>
              </a:rPr>
              <a:t>postaci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charakterystycznego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wielobarwnego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łuku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powstającego</a:t>
            </a:r>
            <a:r>
              <a:rPr lang="en-US" sz="1450" dirty="0">
                <a:ea typeface="+mn-lt"/>
                <a:cs typeface="+mn-lt"/>
              </a:rPr>
              <a:t> w </a:t>
            </a:r>
            <a:r>
              <a:rPr lang="en-US" sz="1450" dirty="0" err="1">
                <a:ea typeface="+mn-lt"/>
                <a:cs typeface="+mn-lt"/>
              </a:rPr>
              <a:t>wyniku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rozszczepienia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światła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widzialnego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dirty="0" err="1">
                <a:ea typeface="+mn-lt"/>
                <a:cs typeface="+mn-lt"/>
              </a:rPr>
              <a:t>zwykle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promieniowania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słonecznego</a:t>
            </a:r>
            <a:r>
              <a:rPr lang="en-US" sz="1450" dirty="0">
                <a:ea typeface="+mn-lt"/>
                <a:cs typeface="+mn-lt"/>
              </a:rPr>
              <a:t>, </a:t>
            </a:r>
            <a:r>
              <a:rPr lang="en-US" sz="1450" dirty="0" err="1">
                <a:ea typeface="+mn-lt"/>
                <a:cs typeface="+mn-lt"/>
              </a:rPr>
              <a:t>załamującego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się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odbijającego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wewnątrz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licznych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kropli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wody</a:t>
            </a:r>
            <a:r>
              <a:rPr lang="en-US" sz="1450" dirty="0">
                <a:ea typeface="+mn-lt"/>
                <a:cs typeface="+mn-lt"/>
              </a:rPr>
              <a:t> (np. </a:t>
            </a:r>
            <a:r>
              <a:rPr lang="en-US" sz="1450" dirty="0" err="1">
                <a:ea typeface="+mn-lt"/>
                <a:cs typeface="+mn-lt"/>
              </a:rPr>
              <a:t>deszczu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mgły</a:t>
            </a:r>
            <a:r>
              <a:rPr lang="en-US" sz="1450" dirty="0">
                <a:ea typeface="+mn-lt"/>
                <a:cs typeface="+mn-lt"/>
              </a:rPr>
              <a:t>) </a:t>
            </a:r>
            <a:r>
              <a:rPr lang="en-US" sz="1450" dirty="0" err="1">
                <a:ea typeface="+mn-lt"/>
                <a:cs typeface="+mn-lt"/>
              </a:rPr>
              <a:t>mających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kształt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zbliżony</a:t>
            </a:r>
            <a:r>
              <a:rPr lang="en-US" sz="1450" dirty="0">
                <a:ea typeface="+mn-lt"/>
                <a:cs typeface="+mn-lt"/>
              </a:rPr>
              <a:t> do </a:t>
            </a:r>
            <a:r>
              <a:rPr lang="en-US" sz="1450" dirty="0" err="1">
                <a:ea typeface="+mn-lt"/>
                <a:cs typeface="+mn-lt"/>
              </a:rPr>
              <a:t>kulistego</a:t>
            </a:r>
            <a:r>
              <a:rPr lang="en-US" sz="1450" dirty="0">
                <a:ea typeface="+mn-lt"/>
                <a:cs typeface="+mn-lt"/>
              </a:rPr>
              <a:t>. </a:t>
            </a:r>
            <a:r>
              <a:rPr lang="en-US" sz="1450" dirty="0" err="1">
                <a:ea typeface="+mn-lt"/>
                <a:cs typeface="+mn-lt"/>
              </a:rPr>
              <a:t>Rozszczepienie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światła</a:t>
            </a:r>
            <a:r>
              <a:rPr lang="en-US" sz="1450" dirty="0">
                <a:ea typeface="+mn-lt"/>
                <a:cs typeface="+mn-lt"/>
              </a:rPr>
              <a:t> jest </a:t>
            </a:r>
            <a:r>
              <a:rPr lang="en-US" sz="1450" dirty="0" err="1">
                <a:ea typeface="+mn-lt"/>
                <a:cs typeface="+mn-lt"/>
              </a:rPr>
              <a:t>wynikiem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zjawiska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dyspersji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dirty="0" err="1">
                <a:ea typeface="+mn-lt"/>
                <a:cs typeface="+mn-lt"/>
              </a:rPr>
              <a:t>powodującego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różnice</a:t>
            </a:r>
            <a:r>
              <a:rPr lang="en-US" sz="1450" dirty="0">
                <a:ea typeface="+mn-lt"/>
                <a:cs typeface="+mn-lt"/>
              </a:rPr>
              <a:t> w </a:t>
            </a:r>
            <a:r>
              <a:rPr lang="en-US" sz="1450" dirty="0" err="1">
                <a:ea typeface="+mn-lt"/>
                <a:cs typeface="+mn-lt"/>
              </a:rPr>
              <a:t>kącie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załamania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światła</a:t>
            </a:r>
            <a:r>
              <a:rPr lang="en-US" sz="1450" dirty="0">
                <a:ea typeface="+mn-lt"/>
                <a:cs typeface="+mn-lt"/>
              </a:rPr>
              <a:t> o </a:t>
            </a:r>
            <a:r>
              <a:rPr lang="en-US" sz="1450" dirty="0" err="1">
                <a:ea typeface="+mn-lt"/>
                <a:cs typeface="+mn-lt"/>
              </a:rPr>
              <a:t>różnej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długości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fali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przy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przejściu</a:t>
            </a:r>
            <a:r>
              <a:rPr lang="en-US" sz="1450" dirty="0">
                <a:ea typeface="+mn-lt"/>
                <a:cs typeface="+mn-lt"/>
              </a:rPr>
              <a:t> z </a:t>
            </a:r>
            <a:r>
              <a:rPr lang="en-US" sz="1450" dirty="0" err="1">
                <a:ea typeface="+mn-lt"/>
                <a:cs typeface="+mn-lt"/>
              </a:rPr>
              <a:t>powietrza</a:t>
            </a:r>
            <a:r>
              <a:rPr lang="en-US" sz="1450" dirty="0">
                <a:ea typeface="+mn-lt"/>
                <a:cs typeface="+mn-lt"/>
              </a:rPr>
              <a:t> do </a:t>
            </a:r>
            <a:r>
              <a:rPr lang="en-US" sz="1450" dirty="0" err="1">
                <a:ea typeface="+mn-lt"/>
                <a:cs typeface="+mn-lt"/>
              </a:rPr>
              <a:t>wody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 z </a:t>
            </a:r>
            <a:r>
              <a:rPr lang="en-US" sz="1450" dirty="0" err="1">
                <a:ea typeface="+mn-lt"/>
                <a:cs typeface="+mn-lt"/>
              </a:rPr>
              <a:t>wody</a:t>
            </a:r>
            <a:r>
              <a:rPr lang="en-US" sz="1450" dirty="0">
                <a:ea typeface="+mn-lt"/>
                <a:cs typeface="+mn-lt"/>
              </a:rPr>
              <a:t> do </a:t>
            </a:r>
            <a:r>
              <a:rPr lang="en-US" sz="1450" dirty="0" err="1">
                <a:ea typeface="+mn-lt"/>
                <a:cs typeface="+mn-lt"/>
              </a:rPr>
              <a:t>powietrza</a:t>
            </a:r>
            <a:r>
              <a:rPr lang="en-US" sz="1450" dirty="0">
                <a:ea typeface="+mn-lt"/>
                <a:cs typeface="+mn-lt"/>
              </a:rPr>
              <a:t>.</a:t>
            </a:r>
            <a:endParaRPr lang="en-US" sz="145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450" dirty="0" err="1">
                <a:ea typeface="+mn-lt"/>
                <a:cs typeface="+mn-lt"/>
              </a:rPr>
              <a:t>Światło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widzialne</a:t>
            </a:r>
            <a:r>
              <a:rPr lang="en-US" sz="1450" dirty="0">
                <a:ea typeface="+mn-lt"/>
                <a:cs typeface="+mn-lt"/>
              </a:rPr>
              <a:t> jest </a:t>
            </a:r>
            <a:r>
              <a:rPr lang="en-US" sz="1450" dirty="0" err="1">
                <a:ea typeface="+mn-lt"/>
                <a:cs typeface="+mn-lt"/>
              </a:rPr>
              <a:t>postrzegalną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wzrokiem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częścią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widma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promieniowania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elektromagnetycznego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 w </a:t>
            </a:r>
            <a:r>
              <a:rPr lang="en-US" sz="1450" dirty="0" err="1">
                <a:ea typeface="+mn-lt"/>
                <a:cs typeface="+mn-lt"/>
              </a:rPr>
              <a:t>zależności</a:t>
            </a:r>
            <a:r>
              <a:rPr lang="en-US" sz="1450" dirty="0">
                <a:ea typeface="+mn-lt"/>
                <a:cs typeface="+mn-lt"/>
              </a:rPr>
              <a:t> od </a:t>
            </a:r>
            <a:r>
              <a:rPr lang="en-US" sz="1450" dirty="0" err="1">
                <a:ea typeface="+mn-lt"/>
                <a:cs typeface="+mn-lt"/>
              </a:rPr>
              <a:t>długości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fali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postrzegane</a:t>
            </a:r>
            <a:r>
              <a:rPr lang="en-US" sz="1450" dirty="0">
                <a:ea typeface="+mn-lt"/>
                <a:cs typeface="+mn-lt"/>
              </a:rPr>
              <a:t> jest w </a:t>
            </a:r>
            <a:r>
              <a:rPr lang="en-US" sz="1450" dirty="0" err="1">
                <a:ea typeface="+mn-lt"/>
                <a:cs typeface="+mn-lt"/>
              </a:rPr>
              <a:t>różnych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barwach</a:t>
            </a:r>
            <a:r>
              <a:rPr lang="en-US" sz="1450" dirty="0">
                <a:ea typeface="+mn-lt"/>
                <a:cs typeface="+mn-lt"/>
              </a:rPr>
              <a:t>. </a:t>
            </a:r>
            <a:r>
              <a:rPr lang="en-US" sz="1450" dirty="0" err="1">
                <a:ea typeface="+mn-lt"/>
                <a:cs typeface="+mn-lt"/>
              </a:rPr>
              <a:t>Kiedy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światło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słoneczne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przenika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przez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kropelki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deszczu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dirty="0" err="1">
                <a:ea typeface="+mn-lt"/>
                <a:cs typeface="+mn-lt"/>
              </a:rPr>
              <a:t>woda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rozprasza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światło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białe</a:t>
            </a:r>
            <a:r>
              <a:rPr lang="en-US" sz="1450" dirty="0">
                <a:ea typeface="+mn-lt"/>
                <a:cs typeface="+mn-lt"/>
              </a:rPr>
              <a:t> (</a:t>
            </a:r>
            <a:r>
              <a:rPr lang="en-US" sz="1450" dirty="0" err="1">
                <a:ea typeface="+mn-lt"/>
                <a:cs typeface="+mn-lt"/>
              </a:rPr>
              <a:t>mieszaninę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fal</a:t>
            </a:r>
            <a:r>
              <a:rPr lang="en-US" sz="1450" dirty="0">
                <a:ea typeface="+mn-lt"/>
                <a:cs typeface="+mn-lt"/>
              </a:rPr>
              <a:t> o </a:t>
            </a:r>
            <a:r>
              <a:rPr lang="en-US" sz="1450" dirty="0" err="1">
                <a:ea typeface="+mn-lt"/>
                <a:cs typeface="+mn-lt"/>
              </a:rPr>
              <a:t>różnych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długościach</a:t>
            </a:r>
            <a:r>
              <a:rPr lang="en-US" sz="1450" dirty="0">
                <a:ea typeface="+mn-lt"/>
                <a:cs typeface="+mn-lt"/>
              </a:rPr>
              <a:t>) </a:t>
            </a:r>
            <a:r>
              <a:rPr lang="en-US" sz="1450" dirty="0" err="1">
                <a:ea typeface="+mn-lt"/>
                <a:cs typeface="+mn-lt"/>
              </a:rPr>
              <a:t>na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dirty="0" err="1">
                <a:ea typeface="+mn-lt"/>
                <a:cs typeface="+mn-lt"/>
              </a:rPr>
              <a:t>składowe</a:t>
            </a:r>
            <a:r>
              <a:rPr lang="en-US" sz="1450" dirty="0">
                <a:ea typeface="+mn-lt"/>
                <a:cs typeface="+mn-lt"/>
              </a:rPr>
              <a:t> o </a:t>
            </a:r>
            <a:r>
              <a:rPr lang="en-US" sz="1450" dirty="0" err="1">
                <a:ea typeface="+mn-lt"/>
                <a:cs typeface="+mn-lt"/>
              </a:rPr>
              <a:t>różnych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długościach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fal</a:t>
            </a:r>
            <a:r>
              <a:rPr lang="en-US" sz="1450" dirty="0">
                <a:ea typeface="+mn-lt"/>
                <a:cs typeface="+mn-lt"/>
              </a:rPr>
              <a:t> (</a:t>
            </a:r>
            <a:r>
              <a:rPr lang="en-US" sz="1450" dirty="0" err="1">
                <a:ea typeface="+mn-lt"/>
                <a:cs typeface="+mn-lt"/>
              </a:rPr>
              <a:t>różnych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barwach</a:t>
            </a:r>
            <a:r>
              <a:rPr lang="en-US" sz="1450" dirty="0">
                <a:ea typeface="+mn-lt"/>
                <a:cs typeface="+mn-lt"/>
              </a:rPr>
              <a:t>) </a:t>
            </a:r>
            <a:r>
              <a:rPr lang="en-US" sz="1450" dirty="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oko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ludzkie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postrzega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wielokolorowy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dirty="0" err="1">
                <a:ea typeface="+mn-lt"/>
                <a:cs typeface="+mn-lt"/>
              </a:rPr>
              <a:t>łuk</a:t>
            </a:r>
            <a:r>
              <a:rPr lang="en-US" sz="1450" dirty="0">
                <a:ea typeface="+mn-lt"/>
                <a:cs typeface="+mn-lt"/>
              </a:rPr>
              <a:t>.</a:t>
            </a:r>
            <a:endParaRPr lang="en-US" sz="1450"/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450" err="1">
                <a:ea typeface="+mn-lt"/>
                <a:cs typeface="+mn-lt"/>
              </a:rPr>
              <a:t>Pomimo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faktu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err="1">
                <a:ea typeface="+mn-lt"/>
                <a:cs typeface="+mn-lt"/>
              </a:rPr>
              <a:t>że</a:t>
            </a:r>
            <a:r>
              <a:rPr lang="en-US" sz="1450" dirty="0">
                <a:ea typeface="+mn-lt"/>
                <a:cs typeface="+mn-lt"/>
              </a:rPr>
              <a:t> w </a:t>
            </a:r>
            <a:r>
              <a:rPr lang="en-US" sz="1450" err="1">
                <a:ea typeface="+mn-lt"/>
                <a:cs typeface="+mn-lt"/>
              </a:rPr>
              <a:t>tęczy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występuje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niemal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ciągłe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err="1">
                <a:ea typeface="+mn-lt"/>
                <a:cs typeface="+mn-lt"/>
              </a:rPr>
              <a:t>widmo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err="1">
                <a:ea typeface="+mn-lt"/>
                <a:cs typeface="+mn-lt"/>
              </a:rPr>
              <a:t>kolorów</a:t>
            </a:r>
            <a:r>
              <a:rPr lang="en-US" sz="1450" dirty="0">
                <a:ea typeface="+mn-lt"/>
                <a:cs typeface="+mn-lt"/>
              </a:rPr>
              <a:t>, </a:t>
            </a:r>
            <a:r>
              <a:rPr lang="en-US" sz="1450" err="1">
                <a:ea typeface="+mn-lt"/>
                <a:cs typeface="+mn-lt"/>
              </a:rPr>
              <a:t>wyszczególnia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się</a:t>
            </a:r>
            <a:r>
              <a:rPr lang="en-US" sz="1450" dirty="0">
                <a:ea typeface="+mn-lt"/>
                <a:cs typeface="+mn-lt"/>
              </a:rPr>
              <a:t> z </a:t>
            </a:r>
            <a:r>
              <a:rPr lang="en-US" sz="1450" err="1">
                <a:ea typeface="+mn-lt"/>
                <a:cs typeface="+mn-lt"/>
              </a:rPr>
              <a:t>reguły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następujące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barwy</a:t>
            </a:r>
            <a:r>
              <a:rPr lang="en-US" sz="1450" dirty="0">
                <a:ea typeface="+mn-lt"/>
                <a:cs typeface="+mn-lt"/>
              </a:rPr>
              <a:t>: </a:t>
            </a:r>
            <a:r>
              <a:rPr lang="en-US" sz="1450" err="1">
                <a:ea typeface="+mn-lt"/>
                <a:cs typeface="+mn-lt"/>
              </a:rPr>
              <a:t>czerwony</a:t>
            </a:r>
            <a:r>
              <a:rPr lang="en-US" sz="1450" dirty="0">
                <a:ea typeface="+mn-lt"/>
                <a:cs typeface="+mn-lt"/>
              </a:rPr>
              <a:t> (</a:t>
            </a:r>
            <a:r>
              <a:rPr lang="en-US" sz="1450" err="1">
                <a:ea typeface="+mn-lt"/>
                <a:cs typeface="+mn-lt"/>
              </a:rPr>
              <a:t>na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zewnątrz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łuku</a:t>
            </a:r>
            <a:r>
              <a:rPr lang="en-US" sz="1450" dirty="0">
                <a:ea typeface="+mn-lt"/>
                <a:cs typeface="+mn-lt"/>
              </a:rPr>
              <a:t>), </a:t>
            </a:r>
            <a:r>
              <a:rPr lang="en-US" sz="1450" err="1">
                <a:ea typeface="+mn-lt"/>
                <a:cs typeface="+mn-lt"/>
              </a:rPr>
              <a:t>pomarańczowy</a:t>
            </a:r>
            <a:r>
              <a:rPr lang="en-US" sz="1450" dirty="0">
                <a:ea typeface="+mn-lt"/>
                <a:cs typeface="+mn-lt"/>
              </a:rPr>
              <a:t>, </a:t>
            </a:r>
            <a:r>
              <a:rPr lang="en-US" sz="1450" err="1">
                <a:ea typeface="+mn-lt"/>
                <a:cs typeface="+mn-lt"/>
              </a:rPr>
              <a:t>żółty</a:t>
            </a:r>
            <a:r>
              <a:rPr lang="en-US" sz="1450" dirty="0">
                <a:ea typeface="+mn-lt"/>
                <a:cs typeface="+mn-lt"/>
              </a:rPr>
              <a:t>, </a:t>
            </a:r>
            <a:r>
              <a:rPr lang="en-US" sz="1450" err="1">
                <a:ea typeface="+mn-lt"/>
                <a:cs typeface="+mn-lt"/>
              </a:rPr>
              <a:t>zielony</a:t>
            </a:r>
            <a:r>
              <a:rPr lang="en-US" sz="1450" dirty="0">
                <a:ea typeface="+mn-lt"/>
                <a:cs typeface="+mn-lt"/>
              </a:rPr>
              <a:t>, </a:t>
            </a:r>
            <a:r>
              <a:rPr lang="en-US" sz="1450" err="1">
                <a:ea typeface="+mn-lt"/>
                <a:cs typeface="+mn-lt"/>
              </a:rPr>
              <a:t>niebieski</a:t>
            </a:r>
            <a:r>
              <a:rPr lang="en-US" sz="1450" dirty="0">
                <a:ea typeface="+mn-lt"/>
                <a:cs typeface="+mn-lt"/>
              </a:rPr>
              <a:t>, </a:t>
            </a:r>
            <a:r>
              <a:rPr lang="en-US" sz="1450" err="1">
                <a:ea typeface="+mn-lt"/>
                <a:cs typeface="+mn-lt"/>
              </a:rPr>
              <a:t>indygo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err="1">
                <a:ea typeface="+mn-lt"/>
                <a:cs typeface="+mn-lt"/>
              </a:rPr>
              <a:t>i</a:t>
            </a:r>
            <a:r>
              <a:rPr lang="en-US" sz="1450" dirty="0">
                <a:ea typeface="+mn-lt"/>
                <a:cs typeface="+mn-lt"/>
              </a:rPr>
              <a:t> </a:t>
            </a:r>
            <a:r>
              <a:rPr lang="en-US" sz="1450" err="1">
                <a:ea typeface="+mn-lt"/>
                <a:cs typeface="+mn-lt"/>
              </a:rPr>
              <a:t>fioletowy</a:t>
            </a:r>
            <a:r>
              <a:rPr lang="en-US" sz="1450" dirty="0">
                <a:ea typeface="+mn-lt"/>
                <a:cs typeface="+mn-lt"/>
              </a:rPr>
              <a:t> (</a:t>
            </a:r>
            <a:r>
              <a:rPr lang="en-US" sz="1450" err="1">
                <a:ea typeface="+mn-lt"/>
                <a:cs typeface="+mn-lt"/>
              </a:rPr>
              <a:t>wewnątrz</a:t>
            </a:r>
            <a:r>
              <a:rPr lang="en-US" sz="1450" dirty="0">
                <a:ea typeface="+mn-lt"/>
                <a:cs typeface="+mn-lt"/>
              </a:rPr>
              <a:t> </a:t>
            </a:r>
            <a:r>
              <a:rPr lang="en-US" sz="1450" err="1">
                <a:ea typeface="+mn-lt"/>
                <a:cs typeface="+mn-lt"/>
              </a:rPr>
              <a:t>łuku</a:t>
            </a:r>
            <a:r>
              <a:rPr lang="en-US" sz="1450" dirty="0">
                <a:ea typeface="+mn-lt"/>
                <a:cs typeface="+mn-lt"/>
              </a:rPr>
              <a:t>).</a:t>
            </a:r>
            <a:endParaRPr lang="en-US" sz="1450"/>
          </a:p>
          <a:p>
            <a:pPr>
              <a:lnSpc>
                <a:spcPct val="140000"/>
              </a:lnSpc>
              <a:buClr>
                <a:srgbClr val="A2ACB5"/>
              </a:buClr>
            </a:pPr>
            <a:endParaRPr lang="en-US" sz="1100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5CCCD93E-51C6-47E1-8405-8D870E6B52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84460" y="-5553"/>
            <a:ext cx="781459" cy="6853105"/>
            <a:chOff x="11084460" y="-5553"/>
            <a:chExt cx="781459" cy="6853105"/>
          </a:xfrm>
        </p:grpSpPr>
        <p:sp>
          <p:nvSpPr>
            <p:cNvPr id="112" name="Freeform 59">
              <a:extLst>
                <a:ext uri="{FF2B5EF4-FFF2-40B4-BE49-F238E27FC236}">
                  <a16:creationId xmlns:a16="http://schemas.microsoft.com/office/drawing/2014/main" xmlns="" id="{781905C4-1133-4589-891D-4E6052BC9C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5558" y="67086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8">
              <a:extLst>
                <a:ext uri="{FF2B5EF4-FFF2-40B4-BE49-F238E27FC236}">
                  <a16:creationId xmlns:a16="http://schemas.microsoft.com/office/drawing/2014/main" xmlns="" id="{B549DF45-2D76-437C-ACBF-763DF06F3E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1122" y="65743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9">
              <a:extLst>
                <a:ext uri="{FF2B5EF4-FFF2-40B4-BE49-F238E27FC236}">
                  <a16:creationId xmlns:a16="http://schemas.microsoft.com/office/drawing/2014/main" xmlns="" id="{B49F2B88-F0AA-40D6-997C-4CD28AD293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63494" y="88847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0">
              <a:extLst>
                <a:ext uri="{FF2B5EF4-FFF2-40B4-BE49-F238E27FC236}">
                  <a16:creationId xmlns:a16="http://schemas.microsoft.com/office/drawing/2014/main" xmlns="" id="{36A4A66A-D1F4-4383-8D28-A68695937F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58153" y="112627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1">
              <a:extLst>
                <a:ext uri="{FF2B5EF4-FFF2-40B4-BE49-F238E27FC236}">
                  <a16:creationId xmlns:a16="http://schemas.microsoft.com/office/drawing/2014/main" xmlns="" id="{1A73A306-1140-4842-AB32-DEFA0C75DB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1203" y="213932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2">
              <a:extLst>
                <a:ext uri="{FF2B5EF4-FFF2-40B4-BE49-F238E27FC236}">
                  <a16:creationId xmlns:a16="http://schemas.microsoft.com/office/drawing/2014/main" xmlns="" id="{9E9F1E99-2F3F-4867-BBFE-FCA8F92CA1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9039" y="191687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3">
              <a:extLst>
                <a:ext uri="{FF2B5EF4-FFF2-40B4-BE49-F238E27FC236}">
                  <a16:creationId xmlns:a16="http://schemas.microsoft.com/office/drawing/2014/main" xmlns="" id="{015B614E-DBF6-4DE6-9339-24B527AE00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1596" y="160208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4">
              <a:extLst>
                <a:ext uri="{FF2B5EF4-FFF2-40B4-BE49-F238E27FC236}">
                  <a16:creationId xmlns:a16="http://schemas.microsoft.com/office/drawing/2014/main" xmlns="" id="{2D99F085-1658-457C-A1E7-8BB59784ED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32612" y="45284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6">
              <a:extLst>
                <a:ext uri="{FF2B5EF4-FFF2-40B4-BE49-F238E27FC236}">
                  <a16:creationId xmlns:a16="http://schemas.microsoft.com/office/drawing/2014/main" xmlns="" id="{72314D71-6CB0-478C-A2EE-9DD68D4B0A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2581" y="10683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9">
              <a:extLst>
                <a:ext uri="{FF2B5EF4-FFF2-40B4-BE49-F238E27FC236}">
                  <a16:creationId xmlns:a16="http://schemas.microsoft.com/office/drawing/2014/main" xmlns="" id="{CFF40123-9723-4AED-B3F6-54C54E54AC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384" y="138973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0">
              <a:extLst>
                <a:ext uri="{FF2B5EF4-FFF2-40B4-BE49-F238E27FC236}">
                  <a16:creationId xmlns:a16="http://schemas.microsoft.com/office/drawing/2014/main" xmlns="" id="{18149ACA-B455-497E-A336-7CA5EA3FFD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75236" y="201264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2">
              <a:extLst>
                <a:ext uri="{FF2B5EF4-FFF2-40B4-BE49-F238E27FC236}">
                  <a16:creationId xmlns:a16="http://schemas.microsoft.com/office/drawing/2014/main" xmlns="" id="{BEA79FD9-FE3C-474C-9635-FA1AC8B10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18261" y="288696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3">
              <a:extLst>
                <a:ext uri="{FF2B5EF4-FFF2-40B4-BE49-F238E27FC236}">
                  <a16:creationId xmlns:a16="http://schemas.microsoft.com/office/drawing/2014/main" xmlns="" id="{5A1C9036-2209-48AB-9A45-1CF7A88BC8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9619" y="402557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4">
              <a:extLst>
                <a:ext uri="{FF2B5EF4-FFF2-40B4-BE49-F238E27FC236}">
                  <a16:creationId xmlns:a16="http://schemas.microsoft.com/office/drawing/2014/main" xmlns="" id="{949D7B76-E779-437D-BF53-4B314E304D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7570" y="261865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5">
              <a:extLst>
                <a:ext uri="{FF2B5EF4-FFF2-40B4-BE49-F238E27FC236}">
                  <a16:creationId xmlns:a16="http://schemas.microsoft.com/office/drawing/2014/main" xmlns="" id="{6C7666CC-2CD8-49CF-97E8-03A4748E50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8201" y="376266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6">
              <a:extLst>
                <a:ext uri="{FF2B5EF4-FFF2-40B4-BE49-F238E27FC236}">
                  <a16:creationId xmlns:a16="http://schemas.microsoft.com/office/drawing/2014/main" xmlns="" id="{6694159E-961A-40AD-9710-DE5D858BE2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83" y="530910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7">
              <a:extLst>
                <a:ext uri="{FF2B5EF4-FFF2-40B4-BE49-F238E27FC236}">
                  <a16:creationId xmlns:a16="http://schemas.microsoft.com/office/drawing/2014/main" xmlns="" id="{3415C869-BF38-4F37-A07D-99863F6F0C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66163" y="452512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8">
              <a:extLst>
                <a:ext uri="{FF2B5EF4-FFF2-40B4-BE49-F238E27FC236}">
                  <a16:creationId xmlns:a16="http://schemas.microsoft.com/office/drawing/2014/main" xmlns="" id="{C532C6F8-F368-4C0C-A0C7-26ED5B5C74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93551" y="318238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9">
              <a:extLst>
                <a:ext uri="{FF2B5EF4-FFF2-40B4-BE49-F238E27FC236}">
                  <a16:creationId xmlns:a16="http://schemas.microsoft.com/office/drawing/2014/main" xmlns="" id="{CE0F0051-9235-439E-906C-6D4734860A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72808" y="559134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0">
              <a:extLst>
                <a:ext uri="{FF2B5EF4-FFF2-40B4-BE49-F238E27FC236}">
                  <a16:creationId xmlns:a16="http://schemas.microsoft.com/office/drawing/2014/main" xmlns="" id="{595300AA-1720-4A83-A1A6-AEAC14DC44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37021" y="618309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1">
              <a:extLst>
                <a:ext uri="{FF2B5EF4-FFF2-40B4-BE49-F238E27FC236}">
                  <a16:creationId xmlns:a16="http://schemas.microsoft.com/office/drawing/2014/main" xmlns="" id="{4C3205CA-C6A4-4BC9-A856-44012512DF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4351" y="507069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72">
              <a:extLst>
                <a:ext uri="{FF2B5EF4-FFF2-40B4-BE49-F238E27FC236}">
                  <a16:creationId xmlns:a16="http://schemas.microsoft.com/office/drawing/2014/main" xmlns="" id="{2ADF09EA-ED2B-435A-98A9-C04F61AEC3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1088" y="484383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73">
              <a:extLst>
                <a:ext uri="{FF2B5EF4-FFF2-40B4-BE49-F238E27FC236}">
                  <a16:creationId xmlns:a16="http://schemas.microsoft.com/office/drawing/2014/main" xmlns="" id="{FECDE996-00DD-4523-A839-977B3099D6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5961" y="434420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74">
              <a:extLst>
                <a:ext uri="{FF2B5EF4-FFF2-40B4-BE49-F238E27FC236}">
                  <a16:creationId xmlns:a16="http://schemas.microsoft.com/office/drawing/2014/main" xmlns="" id="{41E13E80-7416-41BF-9F70-0471C375520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3913" y="59244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5">
              <a:extLst>
                <a:ext uri="{FF2B5EF4-FFF2-40B4-BE49-F238E27FC236}">
                  <a16:creationId xmlns:a16="http://schemas.microsoft.com/office/drawing/2014/main" xmlns="" id="{E0904C63-D5F2-4DEC-BC8B-20A2620174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48922" y="237888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7">
              <a:extLst>
                <a:ext uri="{FF2B5EF4-FFF2-40B4-BE49-F238E27FC236}">
                  <a16:creationId xmlns:a16="http://schemas.microsoft.com/office/drawing/2014/main" xmlns="" id="{E8FF1427-C8C3-4A62-BA09-C39CD288FD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4168" y="354316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5">
              <a:extLst>
                <a:ext uri="{FF2B5EF4-FFF2-40B4-BE49-F238E27FC236}">
                  <a16:creationId xmlns:a16="http://schemas.microsoft.com/office/drawing/2014/main" xmlns="" id="{8A423576-FAF7-451E-8E03-BD83EB4C21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40427" y="637098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7">
              <a:extLst>
                <a:ext uri="{FF2B5EF4-FFF2-40B4-BE49-F238E27FC236}">
                  <a16:creationId xmlns:a16="http://schemas.microsoft.com/office/drawing/2014/main" xmlns="" id="{6E983BE2-E9E0-42E2-9321-D69CE9C5DE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27906" y="66622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88">
              <a:extLst>
                <a:ext uri="{FF2B5EF4-FFF2-40B4-BE49-F238E27FC236}">
                  <a16:creationId xmlns:a16="http://schemas.microsoft.com/office/drawing/2014/main" xmlns="" id="{D3F95FF6-487C-4B8A-8366-D3ED419325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728467" y="564043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xmlns="" id="{7BEB0739-EF74-4D95-80D7-4173F5B980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6657" y="397835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5">
              <a:extLst>
                <a:ext uri="{FF2B5EF4-FFF2-40B4-BE49-F238E27FC236}">
                  <a16:creationId xmlns:a16="http://schemas.microsoft.com/office/drawing/2014/main" xmlns="" id="{783B7BCE-EE41-439B-B505-CCE4A75EA5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8643" y="191833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6">
              <a:extLst>
                <a:ext uri="{FF2B5EF4-FFF2-40B4-BE49-F238E27FC236}">
                  <a16:creationId xmlns:a16="http://schemas.microsoft.com/office/drawing/2014/main" xmlns="" id="{3C74358B-9A47-45F3-8386-A5618A504A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280" y="52545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7">
              <a:extLst>
                <a:ext uri="{FF2B5EF4-FFF2-40B4-BE49-F238E27FC236}">
                  <a16:creationId xmlns:a16="http://schemas.microsoft.com/office/drawing/2014/main" xmlns="" id="{99DE0B49-D1D7-4B06-9F02-E82BAD335E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4045" y="220540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8">
              <a:extLst>
                <a:ext uri="{FF2B5EF4-FFF2-40B4-BE49-F238E27FC236}">
                  <a16:creationId xmlns:a16="http://schemas.microsoft.com/office/drawing/2014/main" xmlns="" id="{3E40A68B-6E09-47B3-B503-187E6DB05B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951" y="113529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9">
              <a:extLst>
                <a:ext uri="{FF2B5EF4-FFF2-40B4-BE49-F238E27FC236}">
                  <a16:creationId xmlns:a16="http://schemas.microsoft.com/office/drawing/2014/main" xmlns="" id="{D689A519-2610-420E-A0A9-969BFF67BB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9148" y="163662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0">
              <a:extLst>
                <a:ext uri="{FF2B5EF4-FFF2-40B4-BE49-F238E27FC236}">
                  <a16:creationId xmlns:a16="http://schemas.microsoft.com/office/drawing/2014/main" xmlns="" id="{6FBC6584-911F-4264-B473-D2BF131653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4" y="27761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1">
              <a:extLst>
                <a:ext uri="{FF2B5EF4-FFF2-40B4-BE49-F238E27FC236}">
                  <a16:creationId xmlns:a16="http://schemas.microsoft.com/office/drawing/2014/main" xmlns="" id="{43BA3088-9071-4CB5-AA87-D26ADA6A0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7203" y="136511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12">
              <a:extLst>
                <a:ext uri="{FF2B5EF4-FFF2-40B4-BE49-F238E27FC236}">
                  <a16:creationId xmlns:a16="http://schemas.microsoft.com/office/drawing/2014/main" xmlns="" id="{036754A1-5FF1-4DAF-865F-51A8F732D4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6706" y="84646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2">
              <a:extLst>
                <a:ext uri="{FF2B5EF4-FFF2-40B4-BE49-F238E27FC236}">
                  <a16:creationId xmlns:a16="http://schemas.microsoft.com/office/drawing/2014/main" xmlns="" id="{3113C36F-F2C1-4AEF-907E-B011FC7DF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9267" y="15726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23">
              <a:extLst>
                <a:ext uri="{FF2B5EF4-FFF2-40B4-BE49-F238E27FC236}">
                  <a16:creationId xmlns:a16="http://schemas.microsoft.com/office/drawing/2014/main" xmlns="" id="{05297B79-2217-4E20-ADCE-55A99DFC2E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1768" y="208501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0">
              <a:extLst>
                <a:ext uri="{FF2B5EF4-FFF2-40B4-BE49-F238E27FC236}">
                  <a16:creationId xmlns:a16="http://schemas.microsoft.com/office/drawing/2014/main" xmlns="" id="{CDFBCAF2-7156-47B5-B4CD-4C9A6B0C57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989" y="497750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1">
              <a:extLst>
                <a:ext uri="{FF2B5EF4-FFF2-40B4-BE49-F238E27FC236}">
                  <a16:creationId xmlns:a16="http://schemas.microsoft.com/office/drawing/2014/main" xmlns="" id="{6141C6ED-A205-4582-B2B7-28AEFFCE99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4755" y="1047421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2">
              <a:extLst>
                <a:ext uri="{FF2B5EF4-FFF2-40B4-BE49-F238E27FC236}">
                  <a16:creationId xmlns:a16="http://schemas.microsoft.com/office/drawing/2014/main" xmlns="" id="{45D98E0C-835E-42DB-8E99-55F88B5D39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26410" y="187389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4">
              <a:extLst>
                <a:ext uri="{FF2B5EF4-FFF2-40B4-BE49-F238E27FC236}">
                  <a16:creationId xmlns:a16="http://schemas.microsoft.com/office/drawing/2014/main" xmlns="" id="{C1A190CA-579E-475F-A682-AE831D0B626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06558" y="200578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35">
              <a:extLst>
                <a:ext uri="{FF2B5EF4-FFF2-40B4-BE49-F238E27FC236}">
                  <a16:creationId xmlns:a16="http://schemas.microsoft.com/office/drawing/2014/main" xmlns="" id="{95752704-828A-4BF6-9D5B-7EE272F3C9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2094" y="817763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1">
              <a:extLst>
                <a:ext uri="{FF2B5EF4-FFF2-40B4-BE49-F238E27FC236}">
                  <a16:creationId xmlns:a16="http://schemas.microsoft.com/office/drawing/2014/main" xmlns="" id="{1DDC7947-4F4F-4B68-8A9A-5B08914D36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6842" y="120201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1">
              <a:extLst>
                <a:ext uri="{FF2B5EF4-FFF2-40B4-BE49-F238E27FC236}">
                  <a16:creationId xmlns:a16="http://schemas.microsoft.com/office/drawing/2014/main" xmlns="" id="{F9B6A847-04BE-4DA2-9766-403B52C533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67463" y="27004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92">
              <a:extLst>
                <a:ext uri="{FF2B5EF4-FFF2-40B4-BE49-F238E27FC236}">
                  <a16:creationId xmlns:a16="http://schemas.microsoft.com/office/drawing/2014/main" xmlns="" id="{E0120860-FA73-465D-98A8-0A80630A76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6503" y="235689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93">
              <a:extLst>
                <a:ext uri="{FF2B5EF4-FFF2-40B4-BE49-F238E27FC236}">
                  <a16:creationId xmlns:a16="http://schemas.microsoft.com/office/drawing/2014/main" xmlns="" id="{73B154EA-FA98-4BA2-B207-56A75AF5FB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6005" y="328527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94">
              <a:extLst>
                <a:ext uri="{FF2B5EF4-FFF2-40B4-BE49-F238E27FC236}">
                  <a16:creationId xmlns:a16="http://schemas.microsoft.com/office/drawing/2014/main" xmlns="" id="{CD9D9A2E-D334-4FF7-AE1B-3C73FF7355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1111" y="530384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95">
              <a:extLst>
                <a:ext uri="{FF2B5EF4-FFF2-40B4-BE49-F238E27FC236}">
                  <a16:creationId xmlns:a16="http://schemas.microsoft.com/office/drawing/2014/main" xmlns="" id="{C3CEB375-641F-4ACA-BFE8-15BCE9CFB4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9462" y="299225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6">
              <a:extLst>
                <a:ext uri="{FF2B5EF4-FFF2-40B4-BE49-F238E27FC236}">
                  <a16:creationId xmlns:a16="http://schemas.microsoft.com/office/drawing/2014/main" xmlns="" id="{64C2C2DC-ADC8-45C1-9176-0BE21158B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4848" y="351181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97">
              <a:extLst>
                <a:ext uri="{FF2B5EF4-FFF2-40B4-BE49-F238E27FC236}">
                  <a16:creationId xmlns:a16="http://schemas.microsoft.com/office/drawing/2014/main" xmlns="" id="{6DC6FE9E-EE79-4AAD-B79F-D1320F9720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4160" y="472066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98">
              <a:extLst>
                <a:ext uri="{FF2B5EF4-FFF2-40B4-BE49-F238E27FC236}">
                  <a16:creationId xmlns:a16="http://schemas.microsoft.com/office/drawing/2014/main" xmlns="" id="{4A065DC5-0B08-4188-9CAC-C782BE3346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6645" y="420220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99">
              <a:extLst>
                <a:ext uri="{FF2B5EF4-FFF2-40B4-BE49-F238E27FC236}">
                  <a16:creationId xmlns:a16="http://schemas.microsoft.com/office/drawing/2014/main" xmlns="" id="{77933EC7-7607-4F9B-8946-946926844C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9540" y="441006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00">
              <a:extLst>
                <a:ext uri="{FF2B5EF4-FFF2-40B4-BE49-F238E27FC236}">
                  <a16:creationId xmlns:a16="http://schemas.microsoft.com/office/drawing/2014/main" xmlns="" id="{98A0955A-87AB-4E27-A4EB-390D5A9973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049" y="383064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01">
              <a:extLst>
                <a:ext uri="{FF2B5EF4-FFF2-40B4-BE49-F238E27FC236}">
                  <a16:creationId xmlns:a16="http://schemas.microsoft.com/office/drawing/2014/main" xmlns="" id="{D0D3E081-021C-476C-A0B4-025460A08C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3766" y="503885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02">
              <a:extLst>
                <a:ext uri="{FF2B5EF4-FFF2-40B4-BE49-F238E27FC236}">
                  <a16:creationId xmlns:a16="http://schemas.microsoft.com/office/drawing/2014/main" xmlns="" id="{73D4B676-80A8-44CB-A417-17AF4DE19D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9945" y="559923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03">
              <a:extLst>
                <a:ext uri="{FF2B5EF4-FFF2-40B4-BE49-F238E27FC236}">
                  <a16:creationId xmlns:a16="http://schemas.microsoft.com/office/drawing/2014/main" xmlns="" id="{B0210B7F-84AA-41BE-87D2-9F5260010C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2853" y="586966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04">
              <a:extLst>
                <a:ext uri="{FF2B5EF4-FFF2-40B4-BE49-F238E27FC236}">
                  <a16:creationId xmlns:a16="http://schemas.microsoft.com/office/drawing/2014/main" xmlns="" id="{17B17F87-1255-4200-A4C5-1F8661A386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8313" y="240057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13">
              <a:extLst>
                <a:ext uri="{FF2B5EF4-FFF2-40B4-BE49-F238E27FC236}">
                  <a16:creationId xmlns:a16="http://schemas.microsoft.com/office/drawing/2014/main" xmlns="" id="{D55CF0FB-1894-4689-808C-524F20F211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9654" y="478849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14">
              <a:extLst>
                <a:ext uri="{FF2B5EF4-FFF2-40B4-BE49-F238E27FC236}">
                  <a16:creationId xmlns:a16="http://schemas.microsoft.com/office/drawing/2014/main" xmlns="" id="{6D672041-E9F6-41CA-8F94-8F92F4F523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53058" y="355480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15">
              <a:extLst>
                <a:ext uri="{FF2B5EF4-FFF2-40B4-BE49-F238E27FC236}">
                  <a16:creationId xmlns:a16="http://schemas.microsoft.com/office/drawing/2014/main" xmlns="" id="{F2980BBB-6C11-4661-B664-64A509E79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7345" y="42176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17">
              <a:extLst>
                <a:ext uri="{FF2B5EF4-FFF2-40B4-BE49-F238E27FC236}">
                  <a16:creationId xmlns:a16="http://schemas.microsoft.com/office/drawing/2014/main" xmlns="" id="{74418F40-0BE6-45C5-A622-A4EC9ECC7C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34662" y="591334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18">
              <a:extLst>
                <a:ext uri="{FF2B5EF4-FFF2-40B4-BE49-F238E27FC236}">
                  <a16:creationId xmlns:a16="http://schemas.microsoft.com/office/drawing/2014/main" xmlns="" id="{689670C9-875E-4A8F-8485-379483869D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78" y="649102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19">
              <a:extLst>
                <a:ext uri="{FF2B5EF4-FFF2-40B4-BE49-F238E27FC236}">
                  <a16:creationId xmlns:a16="http://schemas.microsoft.com/office/drawing/2014/main" xmlns="" id="{B73F6F9B-7042-48A0-8AAB-CFD4AE104C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10752" y="622265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20">
              <a:extLst>
                <a:ext uri="{FF2B5EF4-FFF2-40B4-BE49-F238E27FC236}">
                  <a16:creationId xmlns:a16="http://schemas.microsoft.com/office/drawing/2014/main" xmlns="" id="{D9922668-2B6F-4226-BEBD-91DBE7EBF8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7987" y="379537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21">
              <a:extLst>
                <a:ext uri="{FF2B5EF4-FFF2-40B4-BE49-F238E27FC236}">
                  <a16:creationId xmlns:a16="http://schemas.microsoft.com/office/drawing/2014/main" xmlns="" id="{25E4C9F4-6F2B-48AB-A99B-392DE5473A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6278" y="357283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25">
              <a:extLst>
                <a:ext uri="{FF2B5EF4-FFF2-40B4-BE49-F238E27FC236}">
                  <a16:creationId xmlns:a16="http://schemas.microsoft.com/office/drawing/2014/main" xmlns="" id="{65715319-1FF9-45E8-9E9A-C674AF42EF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8374" y="237101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26">
              <a:extLst>
                <a:ext uri="{FF2B5EF4-FFF2-40B4-BE49-F238E27FC236}">
                  <a16:creationId xmlns:a16="http://schemas.microsoft.com/office/drawing/2014/main" xmlns="" id="{12649F26-7CDE-4DB8-83B3-EF3782AD08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6608" y="322299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27">
              <a:extLst>
                <a:ext uri="{FF2B5EF4-FFF2-40B4-BE49-F238E27FC236}">
                  <a16:creationId xmlns:a16="http://schemas.microsoft.com/office/drawing/2014/main" xmlns="" id="{2FE4021B-DAF2-4374-BA57-A349243422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8" y="419068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28">
              <a:extLst>
                <a:ext uri="{FF2B5EF4-FFF2-40B4-BE49-F238E27FC236}">
                  <a16:creationId xmlns:a16="http://schemas.microsoft.com/office/drawing/2014/main" xmlns="" id="{DF5BAFBB-6EF3-4AB2-AEB6-101F5E93BD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944" y="271518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29">
              <a:extLst>
                <a:ext uri="{FF2B5EF4-FFF2-40B4-BE49-F238E27FC236}">
                  <a16:creationId xmlns:a16="http://schemas.microsoft.com/office/drawing/2014/main" xmlns="" id="{237BBB0E-5E66-4455-9E38-5A7A576FA9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021" y="465589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33">
              <a:extLst>
                <a:ext uri="{FF2B5EF4-FFF2-40B4-BE49-F238E27FC236}">
                  <a16:creationId xmlns:a16="http://schemas.microsoft.com/office/drawing/2014/main" xmlns="" id="{F3737C72-7122-4969-90DB-9F1A2A2E76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0849" y="446188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36">
              <a:extLst>
                <a:ext uri="{FF2B5EF4-FFF2-40B4-BE49-F238E27FC236}">
                  <a16:creationId xmlns:a16="http://schemas.microsoft.com/office/drawing/2014/main" xmlns="" id="{E0471B7E-606B-4DF6-97A3-C86A2300470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8988" y="557135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37">
              <a:extLst>
                <a:ext uri="{FF2B5EF4-FFF2-40B4-BE49-F238E27FC236}">
                  <a16:creationId xmlns:a16="http://schemas.microsoft.com/office/drawing/2014/main" xmlns="" id="{90E27B31-5A24-46EB-85BE-DC5C886BC1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3483" y="522148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38">
              <a:extLst>
                <a:ext uri="{FF2B5EF4-FFF2-40B4-BE49-F238E27FC236}">
                  <a16:creationId xmlns:a16="http://schemas.microsoft.com/office/drawing/2014/main" xmlns="" id="{2EDC5D7B-EB07-447D-B76E-A07A6632D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3252" y="497140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39">
              <a:extLst>
                <a:ext uri="{FF2B5EF4-FFF2-40B4-BE49-F238E27FC236}">
                  <a16:creationId xmlns:a16="http://schemas.microsoft.com/office/drawing/2014/main" xmlns="" id="{BC74D79F-6756-4F06-A0F5-DC43209C53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5998" y="649551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40">
              <a:extLst>
                <a:ext uri="{FF2B5EF4-FFF2-40B4-BE49-F238E27FC236}">
                  <a16:creationId xmlns:a16="http://schemas.microsoft.com/office/drawing/2014/main" xmlns="" id="{2210FDBB-A853-4414-A030-69E1F42955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7675" y="2936171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42">
              <a:extLst>
                <a:ext uri="{FF2B5EF4-FFF2-40B4-BE49-F238E27FC236}">
                  <a16:creationId xmlns:a16="http://schemas.microsoft.com/office/drawing/2014/main" xmlns="" id="{9AAC29D9-EC94-4008-824A-E1F0F2187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70411" y="470106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43">
              <a:extLst>
                <a:ext uri="{FF2B5EF4-FFF2-40B4-BE49-F238E27FC236}">
                  <a16:creationId xmlns:a16="http://schemas.microsoft.com/office/drawing/2014/main" xmlns="" id="{8B39C842-398E-4937-A696-BFFC3860B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4434" y="5793277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44">
              <a:extLst>
                <a:ext uri="{FF2B5EF4-FFF2-40B4-BE49-F238E27FC236}">
                  <a16:creationId xmlns:a16="http://schemas.microsoft.com/office/drawing/2014/main" xmlns="" id="{7088F78F-878E-460B-87EC-BA3BF1B546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8857" y="602332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45">
              <a:extLst>
                <a:ext uri="{FF2B5EF4-FFF2-40B4-BE49-F238E27FC236}">
                  <a16:creationId xmlns:a16="http://schemas.microsoft.com/office/drawing/2014/main" xmlns="" id="{63E026E2-AE0E-499A-A8FA-39274DFB0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167" y="623499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8">
              <a:extLst>
                <a:ext uri="{FF2B5EF4-FFF2-40B4-BE49-F238E27FC236}">
                  <a16:creationId xmlns:a16="http://schemas.microsoft.com/office/drawing/2014/main" xmlns="" id="{550BA48D-6442-47A4-95D9-5C452FF888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710" y="673791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8">
              <a:extLst>
                <a:ext uri="{FF2B5EF4-FFF2-40B4-BE49-F238E27FC236}">
                  <a16:creationId xmlns:a16="http://schemas.microsoft.com/office/drawing/2014/main" xmlns="" id="{06EF15E3-76AB-4075-B334-94FD017C56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91761" y="3349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06">
              <a:extLst>
                <a:ext uri="{FF2B5EF4-FFF2-40B4-BE49-F238E27FC236}">
                  <a16:creationId xmlns:a16="http://schemas.microsoft.com/office/drawing/2014/main" xmlns="" id="{9FED76EA-CA3D-4690-9FCE-768160FAB4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5063" y="13242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622588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xmlns="" id="{E4C035C1-F81B-7812-A8E2-8DF0DB62D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9385" y="73502"/>
            <a:ext cx="5357812" cy="6703218"/>
          </a:xfrm>
        </p:spPr>
      </p:pic>
    </p:spTree>
    <p:extLst>
      <p:ext uri="{BB962C8B-B14F-4D97-AF65-F5344CB8AC3E}">
        <p14:creationId xmlns:p14="http://schemas.microsoft.com/office/powerpoint/2010/main" xmlns="" val="13499452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11AC88F6-55CB-496B-8AD8-9ABD2E6E3B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6F53D3C3-F24F-4317-98B6-A05ECD3044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77" y="1713"/>
            <a:ext cx="5289354" cy="68661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uża fala na Oceanie">
            <a:extLst>
              <a:ext uri="{FF2B5EF4-FFF2-40B4-BE49-F238E27FC236}">
                <a16:creationId xmlns:a16="http://schemas.microsoft.com/office/drawing/2014/main" xmlns="" id="{6576D625-FC82-35DB-ECEF-2B6283E4FB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60000"/>
          </a:blip>
          <a:srcRect r="15" b="2677"/>
          <a:stretch/>
        </p:blipFill>
        <p:spPr>
          <a:xfrm>
            <a:off x="-1" y="1"/>
            <a:ext cx="5295331" cy="687583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C0F679F-7529-D9DB-1751-2C6953C6B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5469" y="876300"/>
            <a:ext cx="5660231" cy="634364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1800" dirty="0">
                <a:ea typeface="+mn-lt"/>
                <a:cs typeface="+mn-lt"/>
              </a:rPr>
              <a:t>Na </a:t>
            </a:r>
            <a:r>
              <a:rPr lang="en-US" sz="1800" dirty="0" err="1">
                <a:ea typeface="+mn-lt"/>
                <a:cs typeface="+mn-lt"/>
              </a:rPr>
              <a:t>podstawie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optyki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geometrycznej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można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wyjaśnić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powstawanie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tęczy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niektóre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efekty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jej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towarzyszące</a:t>
            </a:r>
            <a:r>
              <a:rPr lang="en-US" sz="1800" dirty="0">
                <a:ea typeface="+mn-lt"/>
                <a:cs typeface="+mn-lt"/>
              </a:rPr>
              <a:t>. </a:t>
            </a:r>
            <a:r>
              <a:rPr lang="en-US" sz="1800" dirty="0" err="1">
                <a:ea typeface="+mn-lt"/>
                <a:cs typeface="+mn-lt"/>
              </a:rPr>
              <a:t>Światło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padając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powierzchnię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rozgraniczającą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przezroczyste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ośrodki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optyczne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ulega</a:t>
            </a:r>
            <a:r>
              <a:rPr lang="en-US" sz="1800" dirty="0">
                <a:ea typeface="+mn-lt"/>
                <a:cs typeface="+mn-lt"/>
              </a:rPr>
              <a:t> po </a:t>
            </a:r>
            <a:r>
              <a:rPr lang="en-US" sz="1800" dirty="0" err="1">
                <a:ea typeface="+mn-lt"/>
                <a:cs typeface="+mn-lt"/>
              </a:rPr>
              <a:t>części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odbiciu</a:t>
            </a:r>
            <a:r>
              <a:rPr lang="en-US" sz="1800" dirty="0">
                <a:ea typeface="+mn-lt"/>
                <a:cs typeface="+mn-lt"/>
              </a:rPr>
              <a:t>, a po </a:t>
            </a:r>
            <a:r>
              <a:rPr lang="en-US" sz="1800" dirty="0" err="1">
                <a:ea typeface="+mn-lt"/>
                <a:cs typeface="+mn-lt"/>
              </a:rPr>
              <a:t>części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przechodząc</a:t>
            </a:r>
            <a:r>
              <a:rPr lang="en-US" sz="1800" dirty="0">
                <a:ea typeface="+mn-lt"/>
                <a:cs typeface="+mn-lt"/>
              </a:rPr>
              <a:t> do </a:t>
            </a:r>
            <a:r>
              <a:rPr lang="en-US" sz="1800" dirty="0" err="1">
                <a:ea typeface="+mn-lt"/>
                <a:cs typeface="+mn-lt"/>
              </a:rPr>
              <a:t>drugiego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ośrodka</a:t>
            </a:r>
            <a:r>
              <a:rPr lang="en-US" sz="1800" dirty="0">
                <a:ea typeface="+mn-lt"/>
                <a:cs typeface="+mn-lt"/>
              </a:rPr>
              <a:t>, </a:t>
            </a:r>
            <a:r>
              <a:rPr lang="en-US" sz="1800" dirty="0" err="1">
                <a:ea typeface="+mn-lt"/>
                <a:cs typeface="+mn-lt"/>
              </a:rPr>
              <a:t>ulega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załamaniu</a:t>
            </a:r>
            <a:r>
              <a:rPr lang="en-US" sz="1800" dirty="0">
                <a:ea typeface="+mn-lt"/>
                <a:cs typeface="+mn-lt"/>
              </a:rPr>
              <a:t>. </a:t>
            </a:r>
            <a:r>
              <a:rPr lang="en-US" sz="1800" dirty="0" err="1">
                <a:ea typeface="+mn-lt"/>
                <a:cs typeface="+mn-lt"/>
              </a:rPr>
              <a:t>Kąt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załamania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zależy</a:t>
            </a:r>
            <a:r>
              <a:rPr lang="en-US" sz="1800" dirty="0">
                <a:ea typeface="+mn-lt"/>
                <a:cs typeface="+mn-lt"/>
              </a:rPr>
              <a:t> od </a:t>
            </a:r>
            <a:r>
              <a:rPr lang="en-US" sz="1800" dirty="0" err="1">
                <a:ea typeface="+mn-lt"/>
                <a:cs typeface="+mn-lt"/>
              </a:rPr>
              <a:t>długości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świetlnej</a:t>
            </a:r>
            <a:r>
              <a:rPr lang="en-US" sz="1800" dirty="0">
                <a:ea typeface="+mn-lt"/>
                <a:cs typeface="+mn-lt"/>
              </a:rPr>
              <a:t>, w </a:t>
            </a:r>
            <a:r>
              <a:rPr lang="en-US" sz="1800" dirty="0" err="1">
                <a:ea typeface="+mn-lt"/>
                <a:cs typeface="+mn-lt"/>
              </a:rPr>
              <a:t>wyniku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czego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dochodzi</a:t>
            </a:r>
            <a:r>
              <a:rPr lang="en-US" sz="1800" dirty="0">
                <a:ea typeface="+mn-lt"/>
                <a:cs typeface="+mn-lt"/>
              </a:rPr>
              <a:t> do </a:t>
            </a:r>
            <a:r>
              <a:rPr lang="en-US" sz="1800" dirty="0" err="1">
                <a:ea typeface="+mn-lt"/>
                <a:cs typeface="+mn-lt"/>
              </a:rPr>
              <a:t>rozszczepienia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światła</a:t>
            </a:r>
            <a:r>
              <a:rPr lang="en-US" sz="1800" dirty="0">
                <a:ea typeface="+mn-lt"/>
                <a:cs typeface="+mn-lt"/>
              </a:rPr>
              <a:t> </a:t>
            </a:r>
            <a:r>
              <a:rPr lang="en-US" sz="1800" dirty="0" err="1">
                <a:ea typeface="+mn-lt"/>
                <a:cs typeface="+mn-lt"/>
              </a:rPr>
              <a:t>białego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na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barwne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spektrum</a:t>
            </a:r>
            <a:r>
              <a:rPr lang="en-US" sz="1800" dirty="0">
                <a:ea typeface="+mn-lt"/>
                <a:cs typeface="+mn-lt"/>
              </a:rPr>
              <a:t>.</a:t>
            </a:r>
          </a:p>
          <a:p>
            <a:pPr>
              <a:lnSpc>
                <a:spcPct val="140000"/>
              </a:lnSpc>
              <a:buClr>
                <a:srgbClr val="A2ACB5"/>
              </a:buClr>
            </a:pPr>
            <a:r>
              <a:rPr lang="en-US" sz="1800" dirty="0" err="1">
                <a:ea typeface="+mn-lt"/>
                <a:cs typeface="+mn-lt"/>
              </a:rPr>
              <a:t>Główną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przyczyną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powstawania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tęczy</a:t>
            </a:r>
            <a:r>
              <a:rPr lang="en-US" sz="1800" dirty="0">
                <a:ea typeface="+mn-lt"/>
                <a:cs typeface="+mn-lt"/>
              </a:rPr>
              <a:t> jest </a:t>
            </a:r>
            <a:r>
              <a:rPr lang="en-US" sz="1800" dirty="0" err="1">
                <a:ea typeface="+mn-lt"/>
                <a:cs typeface="+mn-lt"/>
              </a:rPr>
              <a:t>istnienie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minimalnego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zależnego</a:t>
            </a:r>
            <a:r>
              <a:rPr lang="en-US" sz="1800" dirty="0">
                <a:ea typeface="+mn-lt"/>
                <a:cs typeface="+mn-lt"/>
              </a:rPr>
              <a:t> od </a:t>
            </a:r>
            <a:r>
              <a:rPr lang="en-US" sz="1800" dirty="0" err="1">
                <a:ea typeface="+mn-lt"/>
                <a:cs typeface="+mn-lt"/>
              </a:rPr>
              <a:t>długości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fali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kąta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załamania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światła</a:t>
            </a:r>
            <a:r>
              <a:rPr lang="en-US" sz="1800" dirty="0">
                <a:ea typeface="+mn-lt"/>
                <a:cs typeface="+mn-lt"/>
              </a:rPr>
              <a:t> w </a:t>
            </a:r>
            <a:r>
              <a:rPr lang="en-US" sz="1800" dirty="0" err="1">
                <a:ea typeface="+mn-lt"/>
                <a:cs typeface="+mn-lt"/>
              </a:rPr>
              <a:t>wyniku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przejścia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przez</a:t>
            </a:r>
            <a:r>
              <a:rPr lang="en-US" sz="1800" dirty="0">
                <a:ea typeface="+mn-lt"/>
                <a:cs typeface="+mn-lt"/>
              </a:rPr>
              <a:t> </a:t>
            </a:r>
            <a:r>
              <a:rPr lang="en-US" sz="1800" dirty="0" err="1">
                <a:ea typeface="+mn-lt"/>
                <a:cs typeface="+mn-lt"/>
              </a:rPr>
              <a:t>kroplę</a:t>
            </a:r>
            <a:r>
              <a:rPr lang="en-US" sz="1800" dirty="0">
                <a:ea typeface="+mn-lt"/>
                <a:cs typeface="+mn-lt"/>
              </a:rPr>
              <a:t>.</a:t>
            </a:r>
            <a:endParaRPr lang="en-US" sz="1800" dirty="0"/>
          </a:p>
          <a:p>
            <a:pPr marL="0" indent="0">
              <a:lnSpc>
                <a:spcPct val="140000"/>
              </a:lnSpc>
              <a:buClr>
                <a:srgbClr val="A2ACB5"/>
              </a:buClr>
              <a:buNone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xmlns="" val="218501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xmlns="" id="{FCB84177-4AA2-E84A-44C2-AB8FDBC590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7854" y="1133159"/>
            <a:ext cx="7274718" cy="4845843"/>
          </a:xfrm>
        </p:spPr>
      </p:pic>
    </p:spTree>
    <p:extLst>
      <p:ext uri="{BB962C8B-B14F-4D97-AF65-F5344CB8AC3E}">
        <p14:creationId xmlns:p14="http://schemas.microsoft.com/office/powerpoint/2010/main" xmlns="" val="30335627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BohemianVTI">
  <a:themeElements>
    <a:clrScheme name="AnalogousFromLightSeed_2SEEDS">
      <a:dk1>
        <a:srgbClr val="000000"/>
      </a:dk1>
      <a:lt1>
        <a:srgbClr val="FFFFFF"/>
      </a:lt1>
      <a:dk2>
        <a:srgbClr val="413324"/>
      </a:dk2>
      <a:lt2>
        <a:srgbClr val="E2E5E8"/>
      </a:lt2>
      <a:accent1>
        <a:srgbClr val="C09B75"/>
      </a:accent1>
      <a:accent2>
        <a:srgbClr val="CB928C"/>
      </a:accent2>
      <a:accent3>
        <a:srgbClr val="A6A375"/>
      </a:accent3>
      <a:accent4>
        <a:srgbClr val="6EA9B9"/>
      </a:accent4>
      <a:accent5>
        <a:srgbClr val="8BA2CA"/>
      </a:accent5>
      <a:accent6>
        <a:srgbClr val="7B78C1"/>
      </a:accent6>
      <a:hlink>
        <a:srgbClr val="6084A9"/>
      </a:hlink>
      <a:folHlink>
        <a:srgbClr val="7F7F7F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66</Words>
  <Application>Microsoft Office PowerPoint</Application>
  <PresentationFormat>Niestandardowy</PresentationFormat>
  <Paragraphs>29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BohemianVTI</vt:lpstr>
      <vt:lpstr>Zjawiska falowe - tęcza i halo</vt:lpstr>
      <vt:lpstr>Czym jest fala?</vt:lpstr>
      <vt:lpstr>Slajd 3</vt:lpstr>
      <vt:lpstr>Slajd 4</vt:lpstr>
      <vt:lpstr> Fale poprzeczne i podłużne </vt:lpstr>
      <vt:lpstr>Tęcza</vt:lpstr>
      <vt:lpstr>Slajd 7</vt:lpstr>
      <vt:lpstr>Slajd 8</vt:lpstr>
      <vt:lpstr>Slajd 9</vt:lpstr>
      <vt:lpstr>Zjawisko halo</vt:lpstr>
      <vt:lpstr>Slajd 11</vt:lpstr>
      <vt:lpstr>Slajd 12</vt:lpstr>
      <vt:lpstr>Dziękuję za uwagę!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</dc:title>
  <dc:creator>admin</dc:creator>
  <cp:lastModifiedBy>admin</cp:lastModifiedBy>
  <cp:revision>179</cp:revision>
  <dcterms:created xsi:type="dcterms:W3CDTF">2022-04-15T12:20:38Z</dcterms:created>
  <dcterms:modified xsi:type="dcterms:W3CDTF">2022-06-22T07:06:42Z</dcterms:modified>
</cp:coreProperties>
</file>